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F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2/1580736335_52-p-interesnie-foni-dlya-prezentatsii-112.jpg"/>
          <p:cNvPicPr/>
          <p:nvPr/>
        </p:nvPicPr>
        <p:blipFill>
          <a:blip r:embed="rId2"/>
          <a:srcRect b="1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:\Изображения\Лена\2020\Новая папка (2)\IMG_20200208_130549.jpg"/>
          <p:cNvPicPr/>
          <p:nvPr/>
        </p:nvPicPr>
        <p:blipFill>
          <a:blip r:embed="rId3" cstate="print"/>
          <a:srcRect l="13762" t="9149" r="45563" b="49149"/>
          <a:stretch>
            <a:fillRect/>
          </a:stretch>
        </p:blipFill>
        <p:spPr bwMode="auto">
          <a:xfrm>
            <a:off x="0" y="12192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Прямоугольник 4"/>
          <p:cNvSpPr/>
          <p:nvPr/>
        </p:nvSpPr>
        <p:spPr>
          <a:xfrm>
            <a:off x="0" y="51054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Болабков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Алексей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участник конкурса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духовной   поэзии 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«Созвучье слов живых»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D:\Изображения\Лена\2020\Новая папка (2)\IMG_20200221_095349.jpg"/>
          <p:cNvPicPr/>
          <p:nvPr/>
        </p:nvPicPr>
        <p:blipFill>
          <a:blip r:embed="rId4" cstate="print"/>
          <a:srcRect t="26205" r="6831" b="14157"/>
          <a:stretch>
            <a:fillRect/>
          </a:stretch>
        </p:blipFill>
        <p:spPr bwMode="auto">
          <a:xfrm>
            <a:off x="2819400" y="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0" y="266700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Колобова Кристина участница муниципальной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экологической  олимпиады «Умный совёнок»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Рисунок 7" descr="D:\Изображения\Лена\2020\1-А\IMG_20191128_114533.jpg"/>
          <p:cNvPicPr/>
          <p:nvPr/>
        </p:nvPicPr>
        <p:blipFill>
          <a:blip r:embed="rId5" cstate="print"/>
          <a:srcRect l="7288" t="21509" r="6072"/>
          <a:stretch>
            <a:fillRect/>
          </a:stretch>
        </p:blipFill>
        <p:spPr bwMode="auto">
          <a:xfrm>
            <a:off x="6324600" y="9906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324600" y="4724400"/>
            <a:ext cx="236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Дворяткин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Виктор участник конкурса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«Новогодняя игрушка»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7651" name="Picture 3" descr="https://pp.userapi.com/c626219/v626219417/23212/2Z8NFgHaxwA.jpg"/>
          <p:cNvPicPr>
            <a:picLocks noChangeAspect="1" noChangeArrowheads="1"/>
          </p:cNvPicPr>
          <p:nvPr/>
        </p:nvPicPr>
        <p:blipFill>
          <a:blip r:embed="rId6"/>
          <a:srcRect t="11765" r="9091" b="2674"/>
          <a:stretch>
            <a:fillRect/>
          </a:stretch>
        </p:blipFill>
        <p:spPr bwMode="auto">
          <a:xfrm>
            <a:off x="2971800" y="4191000"/>
            <a:ext cx="283368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bigslide.ru/images/41/40299/960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9659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/>
                </a:solidFill>
              </a:rPr>
              <a:t>Участники акции в День Матери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«</a:t>
            </a:r>
            <a:r>
              <a:rPr lang="ru-RU" sz="3600" dirty="0" smtClean="0">
                <a:solidFill>
                  <a:srgbClr val="FF0000"/>
                </a:solidFill>
              </a:rPr>
              <a:t>Завтрак маме</a:t>
            </a:r>
            <a:r>
              <a:rPr lang="ru-RU" sz="36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C:\Users\Администратор\Downloads\IBu1K-ttRs.jpg"/>
          <p:cNvPicPr/>
          <p:nvPr/>
        </p:nvPicPr>
        <p:blipFill>
          <a:blip r:embed="rId3" cstate="print"/>
          <a:srcRect l="10025" r="17577"/>
          <a:stretch>
            <a:fillRect/>
          </a:stretch>
        </p:blipFill>
        <p:spPr bwMode="auto">
          <a:xfrm>
            <a:off x="3124200" y="15240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ownloads\IMG-d8dece1371f843446856b332c50a9cd0-V.jpg"/>
          <p:cNvPicPr/>
          <p:nvPr/>
        </p:nvPicPr>
        <p:blipFill>
          <a:blip r:embed="rId4"/>
          <a:srcRect l="24537" t="5937" r="13985"/>
          <a:stretch>
            <a:fillRect/>
          </a:stretch>
        </p:blipFill>
        <p:spPr bwMode="auto">
          <a:xfrm>
            <a:off x="228600" y="2286000"/>
            <a:ext cx="2895600" cy="25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ownloads\Kq_V8fjBJsk.jpg"/>
          <p:cNvPicPr/>
          <p:nvPr/>
        </p:nvPicPr>
        <p:blipFill>
          <a:blip r:embed="rId5" cstate="print"/>
          <a:srcRect l="4929" t="3650" r="12105" b="5839"/>
          <a:stretch>
            <a:fillRect/>
          </a:stretch>
        </p:blipFill>
        <p:spPr bwMode="auto">
          <a:xfrm>
            <a:off x="5486400" y="2209800"/>
            <a:ext cx="3276600" cy="265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3400" y="49530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Абрай</a:t>
            </a:r>
            <a:r>
              <a:rPr lang="ru-RU" b="1" dirty="0" smtClean="0">
                <a:solidFill>
                  <a:srgbClr val="002060"/>
                </a:solidFill>
              </a:rPr>
              <a:t> Максим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0" y="53340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Калинкин Даниил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00800" y="48768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Буз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Полина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rot.info/uploads/posts/2020-02/1580736335_52-p-interesnie-foni-dlya-prezentatsii-112.jp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651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1"/>
            <a:ext cx="86106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олимпиады BRICSMATH.COM для 1﻿-﻿го класс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лидеры  марафонов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«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Навстречу знаниям»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«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Навстречу космосу»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«Волшебная осень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                   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«Эра роботов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»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6171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Долженко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171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6171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 Анастасия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ru-RU" b="1" dirty="0" err="1" smtClean="0">
                <a:solidFill>
                  <a:srgbClr val="FF6171"/>
                </a:solidFill>
                <a:latin typeface="Noto Sans"/>
                <a:ea typeface="Times New Roman" pitchFamily="18" charset="0"/>
                <a:cs typeface="Arial" pitchFamily="34" charset="0"/>
              </a:rPr>
              <a:t>Дворяткин</a:t>
            </a:r>
            <a:r>
              <a:rPr lang="ru-RU" b="1" dirty="0" smtClean="0">
                <a:solidFill>
                  <a:srgbClr val="FF6171"/>
                </a:solidFill>
                <a:latin typeface="Noto Sans"/>
                <a:ea typeface="Times New Roman" pitchFamily="18" charset="0"/>
                <a:cs typeface="Arial" pitchFamily="34" charset="0"/>
              </a:rPr>
              <a:t>  </a:t>
            </a:r>
            <a:r>
              <a:rPr lang="ru-RU" b="1" dirty="0" smtClean="0">
                <a:solidFill>
                  <a:srgbClr val="FF6171"/>
                </a:solidFill>
                <a:latin typeface="Noto Sans"/>
                <a:ea typeface="Times New Roman" pitchFamily="18" charset="0"/>
                <a:cs typeface="Arial" pitchFamily="34" charset="0"/>
              </a:rPr>
              <a:t>Виктор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6171"/>
                </a:solidFill>
                <a:latin typeface="Noto Sans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6171"/>
              </a:solidFill>
              <a:latin typeface="Noto Sans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Документы\планирование  1класс\удаленка\ФОТО\IMG20191122125936.jpg"/>
          <p:cNvPicPr/>
          <p:nvPr/>
        </p:nvPicPr>
        <p:blipFill>
          <a:blip r:embed="rId3" cstate="print"/>
          <a:srcRect l="6642" t="22490" r="39877" b="11647"/>
          <a:stretch>
            <a:fillRect/>
          </a:stretch>
        </p:blipFill>
        <p:spPr bwMode="auto">
          <a:xfrm>
            <a:off x="381000" y="16002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ы\планирование  1класс\удаленка\ФОТО\Витя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5240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67400" y="36576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Первое  место по школе в марафоне «Эра роботов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019800" y="44196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Лидер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марафона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Соня в стране знаний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5029200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«Новогодняя сказка»</a:t>
            </a:r>
            <a:endParaRPr lang="ru-RU" b="1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" y="3962400"/>
            <a:ext cx="2743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весенней олимпиады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по русскому языку для 1﻿-﻿го класса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8800" y="5486400"/>
            <a:ext cx="30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Весеннее пробуждение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19600" y="5791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Победитель   осенней олимпиады «</a:t>
            </a:r>
            <a:r>
              <a:rPr lang="ru-RU" sz="1600" b="1" dirty="0" err="1" smtClean="0"/>
              <a:t>Заврики</a:t>
            </a:r>
            <a:r>
              <a:rPr lang="ru-RU" sz="1600" b="1" dirty="0" smtClean="0"/>
              <a:t>» по русскому языку для 1﻿ класса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53340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Третье  </a:t>
            </a:r>
            <a:r>
              <a:rPr lang="ru-RU" dirty="0" smtClean="0"/>
              <a:t>место по школе в марафоне «Навстречу знаниям»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02/1580736335_52-p-interesnie-foni-dlya-prezentatsii-112.jpg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732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71800" y="304800"/>
            <a:ext cx="3124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Лидеры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марафонов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Навстречу знаниям»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«Навстречу космосу»,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«Волшебная осень»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«Соня в стране знаний»,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«Новогодняя сказка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«Эра роботов»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5600" y="381000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Болабков</a:t>
            </a:r>
            <a:r>
              <a:rPr lang="ru-RU" sz="2000" dirty="0" smtClean="0">
                <a:solidFill>
                  <a:srgbClr val="FF0000"/>
                </a:solidFill>
              </a:rPr>
              <a:t> Алексей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447800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Абрай</a:t>
            </a:r>
            <a:r>
              <a:rPr lang="ru-RU" sz="2000" dirty="0" smtClean="0">
                <a:solidFill>
                  <a:srgbClr val="FF0000"/>
                </a:solidFill>
              </a:rPr>
              <a:t> Максим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:\Изображения\Лена\2020\В библиотеке\IMG_20191210_115527.jpg"/>
          <p:cNvPicPr/>
          <p:nvPr/>
        </p:nvPicPr>
        <p:blipFill>
          <a:blip r:embed="rId3"/>
          <a:srcRect l="9640" t="44445" r="82972" b="42901"/>
          <a:stretch>
            <a:fillRect/>
          </a:stretch>
        </p:blipFill>
        <p:spPr bwMode="auto">
          <a:xfrm>
            <a:off x="304800" y="2133600"/>
            <a:ext cx="2667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Изображения\Лена\2020\23+ 8\IMG-0ada6df25ec7a4651391d9ec9ec6a033-V.jpg"/>
          <p:cNvPicPr/>
          <p:nvPr/>
        </p:nvPicPr>
        <p:blipFill>
          <a:blip r:embed="rId4"/>
          <a:srcRect l="14597" t="36331" r="73419" b="43210"/>
          <a:stretch>
            <a:fillRect/>
          </a:stretch>
        </p:blipFill>
        <p:spPr bwMode="auto">
          <a:xfrm>
            <a:off x="6248400" y="914400"/>
            <a:ext cx="2590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10200" y="39624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Noto Sans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обедитель    олимпиады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 по английскому языку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 для 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﻿класс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10200" y="44958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зимней олимпиады по Программированию  для 1﻿ класса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86400" y="5105401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олимпиады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по русскому языку для 1﻿ класса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62600" y="563880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олимпиады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по математике 2019 для 1﻿-﻿го класса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AppData\Local\Microsoft\Windows\Temporary Internet Files\Content.Word\Бурдужа Кира. Фото.jpg"/>
          <p:cNvPicPr/>
          <p:nvPr/>
        </p:nvPicPr>
        <p:blipFill>
          <a:blip r:embed="rId2" cstate="print"/>
          <a:srcRect l="5068" t="6593" r="12002"/>
          <a:stretch>
            <a:fillRect/>
          </a:stretch>
        </p:blipFill>
        <p:spPr bwMode="auto">
          <a:xfrm>
            <a:off x="0" y="228600"/>
            <a:ext cx="2209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09800" y="2286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  ЛИДЕРЫ  МАРАФОНОВ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Весеннее  пробуждение»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«Соня в стране знаний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«Новогодняя сказка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«Подвиги викингов»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D:\Документы\планирование  1класс\удаленка\ФОТО\IMG_20200522_181824 (1).jpg"/>
          <p:cNvPicPr/>
          <p:nvPr/>
        </p:nvPicPr>
        <p:blipFill>
          <a:blip r:embed="rId3" cstate="print"/>
          <a:srcRect t="3180" r="42028"/>
          <a:stretch>
            <a:fillRect/>
          </a:stretch>
        </p:blipFill>
        <p:spPr bwMode="auto">
          <a:xfrm>
            <a:off x="5715000" y="304800"/>
            <a:ext cx="2057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Администратор\Downloads\IMG_20200202_164727 (1).jpg"/>
          <p:cNvPicPr/>
          <p:nvPr/>
        </p:nvPicPr>
        <p:blipFill>
          <a:blip r:embed="rId4"/>
          <a:srcRect l="6383" t="37517" r="3635" b="-973"/>
          <a:stretch>
            <a:fillRect/>
          </a:stretch>
        </p:blipFill>
        <p:spPr bwMode="auto">
          <a:xfrm>
            <a:off x="0" y="3276600"/>
            <a:ext cx="29718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2400" y="2819400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Бурдужа</a:t>
            </a:r>
            <a:r>
              <a:rPr lang="ru-RU" b="1" dirty="0" smtClean="0">
                <a:solidFill>
                  <a:srgbClr val="FF0000"/>
                </a:solidFill>
              </a:rPr>
              <a:t>  Кира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3600" y="2743200"/>
            <a:ext cx="20906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Буз</a:t>
            </a:r>
            <a:r>
              <a:rPr lang="ru-RU" b="1" dirty="0" smtClean="0">
                <a:solidFill>
                  <a:srgbClr val="FF0000"/>
                </a:solidFill>
              </a:rPr>
              <a:t>   Полина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Лидер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марафона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«Эра роботов»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5943600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Калинкин  Даниил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5600" y="40386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Лидер марафонов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44196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«Эра роботов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Волшебная осень»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895600" y="48006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олимпиады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математике  для 1﻿ класса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743200" y="54102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олимпиады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по русскому языку для 1﻿ класса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\планирование  1класс\удаленка\ФОТО\IMG_20190902_114202.jpg"/>
          <p:cNvPicPr/>
          <p:nvPr/>
        </p:nvPicPr>
        <p:blipFill>
          <a:blip r:embed="rId3" cstate="print"/>
          <a:srcRect l="22341" r="36472" b="38455"/>
          <a:stretch>
            <a:fillRect/>
          </a:stretch>
        </p:blipFill>
        <p:spPr bwMode="auto">
          <a:xfrm rot="5400000">
            <a:off x="394419" y="-13419"/>
            <a:ext cx="2744024" cy="30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352800" y="3048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Юрченко 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Тимофей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 Юрченко Станислав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6858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ЛИДЕРЫ  МАРАФОНОВ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Весеннее  пробуждение»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Подвиги викингов»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29000" y="1600200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олимпиады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математике  для 1﻿ класса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352800" y="220980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зимней олимпиады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 окружающему миру 2020 г. для 1﻿класса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90800" y="29718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олимпиады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по русскому языку для 1﻿ класса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04800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Юрченко Станислав</a:t>
            </a:r>
            <a:endParaRPr lang="ru-RU" dirty="0"/>
          </a:p>
        </p:txBody>
      </p:sp>
      <p:pic>
        <p:nvPicPr>
          <p:cNvPr id="10" name="Рисунок 9" descr="D:\Документы\планирование  1класс\удаленка\ФОТО\IMG-2c56b208e0ef85e159d419e6ff6e7a89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981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8674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Диплом победителя олимпиады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Программированию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1﻿ класса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562600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Барвинок </a:t>
            </a:r>
            <a:r>
              <a:rPr lang="ru-RU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Виталина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3" name="Рисунок 12" descr="D:\Изображения\Лена\2020\Новая папка (3)\IMG_20200316_100606.jpg"/>
          <p:cNvPicPr/>
          <p:nvPr/>
        </p:nvPicPr>
        <p:blipFill>
          <a:blip r:embed="rId5" cstate="print"/>
          <a:srcRect l="64302" t="29806" r="24998" b="48977"/>
          <a:stretch>
            <a:fillRect/>
          </a:stretch>
        </p:blipFill>
        <p:spPr bwMode="auto">
          <a:xfrm>
            <a:off x="3733800" y="3657600"/>
            <a:ext cx="1752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486400" y="4114800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Золотухина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Мария </a:t>
            </a:r>
            <a:endParaRPr lang="ru-RU" sz="40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0200" y="4724400"/>
            <a:ext cx="3023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Лидер марафона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Соня в стране знаний»,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ownloads\IMG-8efb5694be898e487db9edd931c3eb4d-V.jpg"/>
          <p:cNvPicPr/>
          <p:nvPr/>
        </p:nvPicPr>
        <p:blipFill>
          <a:blip r:embed="rId2"/>
          <a:srcRect l="19585" t="31846" r="34283" b="29244"/>
          <a:stretch>
            <a:fillRect/>
          </a:stretch>
        </p:blipFill>
        <p:spPr bwMode="auto">
          <a:xfrm>
            <a:off x="228600" y="1524000"/>
            <a:ext cx="21336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228600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Победитель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зимней олимпиады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Заврики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по окружающему миру 2020 г. для 1﻿-﻿го класса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Самхарадзе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  Марк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D:\Изображения\Лена\2020\1-А\IMG_20191205_115024.jpg"/>
          <p:cNvPicPr/>
          <p:nvPr/>
        </p:nvPicPr>
        <p:blipFill>
          <a:blip r:embed="rId3" cstate="print"/>
          <a:srcRect l="59980" t="45667" r="29636" b="36183"/>
          <a:stretch>
            <a:fillRect/>
          </a:stretch>
        </p:blipFill>
        <p:spPr bwMode="auto">
          <a:xfrm>
            <a:off x="5410200" y="533400"/>
            <a:ext cx="23622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0" y="3505200"/>
            <a:ext cx="2672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  Попенко  Егор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Лидер марафона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Навстречу космосу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D:\Изображения\Лена\2020\В библиотеке\IMG_20191210_114100.jpg"/>
          <p:cNvPicPr/>
          <p:nvPr/>
        </p:nvPicPr>
        <p:blipFill>
          <a:blip r:embed="rId4" cstate="print"/>
          <a:srcRect l="42444" t="22333" r="40049" b="51261"/>
          <a:stretch>
            <a:fillRect/>
          </a:stretch>
        </p:blipFill>
        <p:spPr bwMode="auto">
          <a:xfrm>
            <a:off x="2743200" y="2819400"/>
            <a:ext cx="2215296" cy="2475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67000" y="53340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Баранов  Артём   </a:t>
            </a:r>
            <a:endParaRPr lang="ru-RU" b="1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Лидер марафона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«Навстречу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знаниям»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321</Words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Участники акции в День Матери                         «Завтрак маме»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32</cp:revision>
  <dcterms:created xsi:type="dcterms:W3CDTF">2020-05-24T19:09:45Z</dcterms:created>
  <dcterms:modified xsi:type="dcterms:W3CDTF">2020-05-25T10:23:59Z</dcterms:modified>
</cp:coreProperties>
</file>