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F7F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1356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5/25/2020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krot.info/uploads/posts/2020-02/1580736335_52-p-interesnie-foni-dlya-prezentatsii-112.jpg"/>
          <p:cNvPicPr/>
          <p:nvPr/>
        </p:nvPicPr>
        <p:blipFill>
          <a:blip r:embed="rId2"/>
          <a:srcRect b="1555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D:\Изображения\Лена\2020\Новая папка (2)\IMG_20200208_130549.jpg"/>
          <p:cNvPicPr/>
          <p:nvPr/>
        </p:nvPicPr>
        <p:blipFill>
          <a:blip r:embed="rId3" cstate="print"/>
          <a:srcRect l="13762" t="9149" r="45563" b="49149"/>
          <a:stretch>
            <a:fillRect/>
          </a:stretch>
        </p:blipFill>
        <p:spPr bwMode="auto">
          <a:xfrm>
            <a:off x="0" y="1219200"/>
            <a:ext cx="2743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5" name="Прямоугольник 4"/>
          <p:cNvSpPr/>
          <p:nvPr/>
        </p:nvSpPr>
        <p:spPr>
          <a:xfrm>
            <a:off x="0" y="5105400"/>
            <a:ext cx="2667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</a:rPr>
              <a:t>Болабков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 Алексей</a:t>
            </a: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  участник конкурса </a:t>
            </a: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духовной   поэзии </a:t>
            </a: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«Созвучье слов живых»</a:t>
            </a:r>
            <a:endParaRPr lang="ru-RU" sz="1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Рисунок 5" descr="D:\Изображения\Лена\2020\Новая папка (2)\IMG_20200221_095349.jpg"/>
          <p:cNvPicPr/>
          <p:nvPr/>
        </p:nvPicPr>
        <p:blipFill>
          <a:blip r:embed="rId4" cstate="print"/>
          <a:srcRect t="26205" r="6831" b="14157"/>
          <a:stretch>
            <a:fillRect/>
          </a:stretch>
        </p:blipFill>
        <p:spPr bwMode="auto">
          <a:xfrm>
            <a:off x="2819400" y="0"/>
            <a:ext cx="3352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048000" y="2667000"/>
            <a:ext cx="2362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Колобова Кристина участница муниципальной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экологической  олимпиады «Умный совёнок»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8" name="Рисунок 7" descr="D:\Изображения\Лена\2020\1-А\IMG_20191128_114533.jpg"/>
          <p:cNvPicPr/>
          <p:nvPr/>
        </p:nvPicPr>
        <p:blipFill>
          <a:blip r:embed="rId5" cstate="print"/>
          <a:srcRect l="7288" t="21509" r="6072"/>
          <a:stretch>
            <a:fillRect/>
          </a:stretch>
        </p:blipFill>
        <p:spPr bwMode="auto">
          <a:xfrm>
            <a:off x="6324600" y="990600"/>
            <a:ext cx="2590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324600" y="4724400"/>
            <a:ext cx="2362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Дворяткин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Виктор участник конкурса 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«Новогодняя игрушка»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27651" name="Picture 3" descr="https://pp.userapi.com/c626219/v626219417/23212/2Z8NFgHaxwA.jpg"/>
          <p:cNvPicPr>
            <a:picLocks noChangeAspect="1" noChangeArrowheads="1"/>
          </p:cNvPicPr>
          <p:nvPr/>
        </p:nvPicPr>
        <p:blipFill>
          <a:blip r:embed="rId6"/>
          <a:srcRect t="11765" r="9091" b="2674"/>
          <a:stretch>
            <a:fillRect/>
          </a:stretch>
        </p:blipFill>
        <p:spPr bwMode="auto">
          <a:xfrm>
            <a:off x="2971800" y="4191000"/>
            <a:ext cx="2833688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bigslide.ru/images/41/40299/960/img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33400" y="152400"/>
            <a:ext cx="8305800" cy="196596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6"/>
                </a:solidFill>
              </a:rPr>
              <a:t>Участники акции в День Матери           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           «</a:t>
            </a:r>
            <a:r>
              <a:rPr lang="ru-RU" sz="3600" dirty="0" smtClean="0">
                <a:solidFill>
                  <a:srgbClr val="FF0000"/>
                </a:solidFill>
              </a:rPr>
              <a:t>Завтрак маме</a:t>
            </a:r>
            <a:r>
              <a:rPr lang="ru-RU" sz="3600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Рисунок 9" descr="C:\Users\Администратор\Downloads\IBu1K-ttRs.jpg"/>
          <p:cNvPicPr/>
          <p:nvPr/>
        </p:nvPicPr>
        <p:blipFill>
          <a:blip r:embed="rId3" cstate="print"/>
          <a:srcRect l="10025" r="17577"/>
          <a:stretch>
            <a:fillRect/>
          </a:stretch>
        </p:blipFill>
        <p:spPr bwMode="auto">
          <a:xfrm>
            <a:off x="3124200" y="1524000"/>
            <a:ext cx="2286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Администратор\Downloads\IMG-d8dece1371f843446856b332c50a9cd0-V.jpg"/>
          <p:cNvPicPr/>
          <p:nvPr/>
        </p:nvPicPr>
        <p:blipFill>
          <a:blip r:embed="rId4"/>
          <a:srcRect l="24537" t="5937" r="13985"/>
          <a:stretch>
            <a:fillRect/>
          </a:stretch>
        </p:blipFill>
        <p:spPr bwMode="auto">
          <a:xfrm>
            <a:off x="228600" y="2286000"/>
            <a:ext cx="2895600" cy="2554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Администратор\Downloads\Kq_V8fjBJsk.jpg"/>
          <p:cNvPicPr/>
          <p:nvPr/>
        </p:nvPicPr>
        <p:blipFill>
          <a:blip r:embed="rId5" cstate="print"/>
          <a:srcRect l="4929" t="3650" r="12105" b="5839"/>
          <a:stretch>
            <a:fillRect/>
          </a:stretch>
        </p:blipFill>
        <p:spPr bwMode="auto">
          <a:xfrm>
            <a:off x="5486400" y="2209800"/>
            <a:ext cx="3276600" cy="265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33400" y="4953000"/>
            <a:ext cx="1787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Абрай</a:t>
            </a:r>
            <a:r>
              <a:rPr lang="ru-RU" b="1" dirty="0" smtClean="0">
                <a:solidFill>
                  <a:srgbClr val="002060"/>
                </a:solidFill>
              </a:rPr>
              <a:t> Максим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0" y="5334000"/>
            <a:ext cx="2209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Калинкин Даниил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6400800" y="4876800"/>
            <a:ext cx="190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Буз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Полина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krot.info/uploads/posts/2020-02/1580736335_52-p-interesnie-foni-dlya-prezentatsii-112.jpg"/>
          <p:cNvPicPr/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16512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228601"/>
            <a:ext cx="86106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Победител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олимпиады BRICSMATH.COM для 1﻿-﻿го класс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лидеры  марафонов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«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Навстречу знаниям»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«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Навстречу космосу» 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        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«Волшебная осень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»                                  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«Эра роботов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»</a:t>
            </a:r>
            <a:endParaRPr lang="ru-RU" sz="12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6171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Долженко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6171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FF6171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 Анастасия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                                                                    </a:t>
            </a:r>
            <a:r>
              <a:rPr lang="ru-RU" b="1" dirty="0" err="1" smtClean="0">
                <a:solidFill>
                  <a:srgbClr val="FF6171"/>
                </a:solidFill>
                <a:latin typeface="Noto Sans"/>
                <a:ea typeface="Times New Roman" pitchFamily="18" charset="0"/>
                <a:cs typeface="Arial" pitchFamily="34" charset="0"/>
              </a:rPr>
              <a:t>Дворяткин</a:t>
            </a:r>
            <a:r>
              <a:rPr lang="ru-RU" b="1" dirty="0" smtClean="0">
                <a:solidFill>
                  <a:srgbClr val="FF6171"/>
                </a:solidFill>
                <a:latin typeface="Noto Sans"/>
                <a:ea typeface="Times New Roman" pitchFamily="18" charset="0"/>
                <a:cs typeface="Arial" pitchFamily="34" charset="0"/>
              </a:rPr>
              <a:t>  </a:t>
            </a:r>
            <a:r>
              <a:rPr lang="ru-RU" b="1" dirty="0" smtClean="0">
                <a:solidFill>
                  <a:srgbClr val="FF6171"/>
                </a:solidFill>
                <a:latin typeface="Noto Sans"/>
                <a:ea typeface="Times New Roman" pitchFamily="18" charset="0"/>
                <a:cs typeface="Arial" pitchFamily="34" charset="0"/>
              </a:rPr>
              <a:t>Виктор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FF6171"/>
                </a:solidFill>
                <a:latin typeface="Noto Sans"/>
                <a:ea typeface="Times New Roman" pitchFamily="18" charset="0"/>
                <a:cs typeface="Arial" pitchFamily="34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 smtClean="0">
              <a:solidFill>
                <a:srgbClr val="FF6171"/>
              </a:solidFill>
              <a:latin typeface="Noto Sans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D:\Документы\планирование  1класс\удаленка\ФОТО\IMG20191122125936.jpg"/>
          <p:cNvPicPr/>
          <p:nvPr/>
        </p:nvPicPr>
        <p:blipFill>
          <a:blip r:embed="rId3" cstate="print"/>
          <a:srcRect l="6642" t="22490" r="39877" b="11647"/>
          <a:stretch>
            <a:fillRect/>
          </a:stretch>
        </p:blipFill>
        <p:spPr bwMode="auto">
          <a:xfrm>
            <a:off x="381000" y="1600200"/>
            <a:ext cx="1981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Документы\планирование  1класс\удаленка\ФОТО\Витя(1)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1524000"/>
            <a:ext cx="1752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867400" y="3657600"/>
            <a:ext cx="312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Первое  место по школе в марафоне «Эра роботов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019800" y="4419600"/>
            <a:ext cx="2819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Лидер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марафона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Соня в стране знаний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19800" y="5029200"/>
            <a:ext cx="2579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«Новогодняя сказка»</a:t>
            </a:r>
            <a:endParaRPr lang="ru-RU" b="1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52400" y="3962400"/>
            <a:ext cx="27432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Победитель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весенней олимпиады 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Заврики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» по русскому языку для 1﻿-﻿го класса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38800" y="5486400"/>
            <a:ext cx="3084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</a:t>
            </a:r>
            <a:r>
              <a:rPr lang="ru-RU" b="1" dirty="0" smtClean="0"/>
              <a:t>Весеннее пробуждение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19600" y="57912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/>
              <a:t>Победитель   осенней олимпиады «</a:t>
            </a:r>
            <a:r>
              <a:rPr lang="ru-RU" sz="1600" b="1" dirty="0" err="1" smtClean="0"/>
              <a:t>Заврики</a:t>
            </a:r>
            <a:r>
              <a:rPr lang="ru-RU" sz="1600" b="1" dirty="0" smtClean="0"/>
              <a:t>» по русскому языку для 1﻿ класса</a:t>
            </a:r>
            <a:endParaRPr lang="ru-RU" sz="16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5334000"/>
            <a:ext cx="297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Третье  </a:t>
            </a:r>
            <a:r>
              <a:rPr lang="ru-RU" dirty="0" smtClean="0"/>
              <a:t>место по школе в марафоне «Навстречу знаниям»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rot.info/uploads/posts/2020-02/1580736335_52-p-interesnie-foni-dlya-prezentatsii-112.jpg"/>
          <p:cNvPicPr/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17322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971800" y="304800"/>
            <a:ext cx="31242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Лидеры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марафонов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Навстречу знаниям»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«Навстречу космосу»,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«Волшебная осень»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«Соня в стране знаний»,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«Новогодняя сказка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«Эра роботов»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05600" y="381000"/>
            <a:ext cx="23519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 smtClean="0">
                <a:solidFill>
                  <a:srgbClr val="FF0000"/>
                </a:solidFill>
              </a:rPr>
              <a:t>Болабков</a:t>
            </a:r>
            <a:r>
              <a:rPr lang="ru-RU" sz="2000" dirty="0" smtClean="0">
                <a:solidFill>
                  <a:srgbClr val="FF0000"/>
                </a:solidFill>
              </a:rPr>
              <a:t> Алексей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" y="1447800"/>
            <a:ext cx="20329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 smtClean="0">
                <a:solidFill>
                  <a:srgbClr val="FF0000"/>
                </a:solidFill>
              </a:rPr>
              <a:t>Абрай</a:t>
            </a:r>
            <a:r>
              <a:rPr lang="ru-RU" sz="2000" dirty="0" smtClean="0">
                <a:solidFill>
                  <a:srgbClr val="FF0000"/>
                </a:solidFill>
              </a:rPr>
              <a:t> Максим  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D:\Изображения\Лена\2020\В библиотеке\IMG_20191210_115527.jpg"/>
          <p:cNvPicPr/>
          <p:nvPr/>
        </p:nvPicPr>
        <p:blipFill>
          <a:blip r:embed="rId3"/>
          <a:srcRect l="9640" t="44445" r="82972" b="42901"/>
          <a:stretch>
            <a:fillRect/>
          </a:stretch>
        </p:blipFill>
        <p:spPr bwMode="auto">
          <a:xfrm>
            <a:off x="304800" y="2133600"/>
            <a:ext cx="26670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D:\Изображения\Лена\2020\23+ 8\IMG-0ada6df25ec7a4651391d9ec9ec6a033-V.jpg"/>
          <p:cNvPicPr/>
          <p:nvPr/>
        </p:nvPicPr>
        <p:blipFill>
          <a:blip r:embed="rId4"/>
          <a:srcRect l="14597" t="36331" r="73419" b="43210"/>
          <a:stretch>
            <a:fillRect/>
          </a:stretch>
        </p:blipFill>
        <p:spPr bwMode="auto">
          <a:xfrm>
            <a:off x="6248400" y="914400"/>
            <a:ext cx="25908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410200" y="3962400"/>
            <a:ext cx="3733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000000"/>
                </a:solidFill>
                <a:latin typeface="Noto Sans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обедитель    олимпиады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Заврики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 по английскому языку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 для 1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﻿класс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Noto Sans"/>
                <a:ea typeface="Times New Roman" pitchFamily="18" charset="0"/>
                <a:cs typeface="Times New Roman" pitchFamily="18" charset="0"/>
              </a:rPr>
              <a:t>а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410200" y="4495800"/>
            <a:ext cx="3429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Победитель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зимней олимпиады по Программированию  для 1﻿ класса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486400" y="5105401"/>
            <a:ext cx="3505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Победитель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олимпиады 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Заврики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» по русскому языку для 1﻿ класса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562600" y="5638800"/>
            <a:ext cx="3581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Победитель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олимпиады 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Заврики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» по математике 2019 для 1﻿-﻿го класса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дминистратор\AppData\Local\Microsoft\Windows\Temporary Internet Files\Content.Word\Бурдужа Кира. Фото.jpg"/>
          <p:cNvPicPr/>
          <p:nvPr/>
        </p:nvPicPr>
        <p:blipFill>
          <a:blip r:embed="rId2" cstate="print"/>
          <a:srcRect l="5068" t="6593" r="12002"/>
          <a:stretch>
            <a:fillRect/>
          </a:stretch>
        </p:blipFill>
        <p:spPr bwMode="auto">
          <a:xfrm>
            <a:off x="0" y="228600"/>
            <a:ext cx="22098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209800" y="228600"/>
            <a:ext cx="3200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    ЛИДЕРЫ  МАРАФОНОВ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Весеннее  пробуждение»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«Соня в стране знаний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«Новогодняя сказка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«Подвиги викингов»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Рисунок 7" descr="D:\Документы\планирование  1класс\удаленка\ФОТО\IMG_20200522_181824 (1).jpg"/>
          <p:cNvPicPr/>
          <p:nvPr/>
        </p:nvPicPr>
        <p:blipFill>
          <a:blip r:embed="rId3" cstate="print"/>
          <a:srcRect t="3180" r="42028"/>
          <a:stretch>
            <a:fillRect/>
          </a:stretch>
        </p:blipFill>
        <p:spPr bwMode="auto">
          <a:xfrm>
            <a:off x="5715000" y="304800"/>
            <a:ext cx="20574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Администратор\Downloads\IMG_20200202_164727 (1).jpg"/>
          <p:cNvPicPr/>
          <p:nvPr/>
        </p:nvPicPr>
        <p:blipFill>
          <a:blip r:embed="rId4"/>
          <a:srcRect l="6383" t="37517" r="3635" b="-973"/>
          <a:stretch>
            <a:fillRect/>
          </a:stretch>
        </p:blipFill>
        <p:spPr bwMode="auto">
          <a:xfrm>
            <a:off x="0" y="3276600"/>
            <a:ext cx="2971800" cy="2895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52400" y="2819400"/>
            <a:ext cx="1837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Бурдужа</a:t>
            </a:r>
            <a:r>
              <a:rPr lang="ru-RU" b="1" dirty="0" smtClean="0">
                <a:solidFill>
                  <a:srgbClr val="FF0000"/>
                </a:solidFill>
              </a:rPr>
              <a:t>  Кира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43600" y="2743200"/>
            <a:ext cx="2090637" cy="12311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Буз</a:t>
            </a:r>
            <a:r>
              <a:rPr lang="ru-RU" b="1" dirty="0" smtClean="0">
                <a:solidFill>
                  <a:srgbClr val="FF0000"/>
                </a:solidFill>
              </a:rPr>
              <a:t>   Полина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Лидер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марафона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«Эра роботов»</a:t>
            </a:r>
            <a:endParaRPr lang="ru-RU" dirty="0" smtClean="0"/>
          </a:p>
          <a:p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8600" y="5943600"/>
            <a:ext cx="2254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Калинкин  Даниил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95600" y="4038600"/>
            <a:ext cx="220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Лидер марафонов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895600" y="4419600"/>
            <a:ext cx="419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«Эра роботов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», «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Волшебная осень»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2895600" y="4800600"/>
            <a:ext cx="419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Победитель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олимпиады «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Заврики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 математике  для 1﻿ класса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2743200" y="5410200"/>
            <a:ext cx="419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Победитель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олимпиады «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Заврики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» по русскому языку для 1﻿ класса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Документы\планирование  1класс\удаленка\ФОТО\IMG_20190902_114202.jpg"/>
          <p:cNvPicPr/>
          <p:nvPr/>
        </p:nvPicPr>
        <p:blipFill>
          <a:blip r:embed="rId3" cstate="print"/>
          <a:srcRect l="22341" r="36472" b="38455"/>
          <a:stretch>
            <a:fillRect/>
          </a:stretch>
        </p:blipFill>
        <p:spPr bwMode="auto">
          <a:xfrm rot="5400000">
            <a:off x="394419" y="-13419"/>
            <a:ext cx="2744024" cy="307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352800" y="304800"/>
            <a:ext cx="548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Юрченко 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Тимофей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 Юрченко Станислав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29000" y="685800"/>
            <a:ext cx="335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ЛИДЕРЫ  МАРАФОНОВ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Весеннее  пробуждение»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Подвиги викингов»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429000" y="1600200"/>
            <a:ext cx="4191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Победители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олимпиады «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Заврики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 математике  для 1﻿ класса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352800" y="2209800"/>
            <a:ext cx="495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Победители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зимней олимпиады «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Заврики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по окружающему миру 2020 г. для 1﻿класса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590800" y="2971800"/>
            <a:ext cx="3505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Победитель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олимпиады 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Заврики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» по русскому языку для 1﻿ класса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600" y="3048000"/>
            <a:ext cx="2422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a typeface="Times New Roman" pitchFamily="18" charset="0"/>
                <a:cs typeface="Times New Roman" pitchFamily="18" charset="0"/>
              </a:rPr>
              <a:t>Юрченко Станислав</a:t>
            </a:r>
            <a:endParaRPr lang="ru-RU" dirty="0"/>
          </a:p>
        </p:txBody>
      </p:sp>
      <p:pic>
        <p:nvPicPr>
          <p:cNvPr id="10" name="Рисунок 9" descr="D:\Документы\планирование  1класс\удаленка\ФОТО\IMG-2c56b208e0ef85e159d419e6ff6e7a89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429000"/>
            <a:ext cx="1981200" cy="2362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5867400"/>
            <a:ext cx="342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Диплом победителя олимпиады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 Программированию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для 1﻿ класса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562600"/>
            <a:ext cx="2427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Барвинок </a:t>
            </a:r>
            <a:r>
              <a:rPr lang="ru-RU" b="1" dirty="0" err="1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Виталина</a:t>
            </a:r>
            <a:r>
              <a:rPr lang="ru-RU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 </a:t>
            </a:r>
            <a:endParaRPr lang="ru-RU" sz="4000" b="1" dirty="0" smtClean="0">
              <a:solidFill>
                <a:srgbClr val="FF0000"/>
              </a:solidFill>
              <a:cs typeface="Arial" pitchFamily="34" charset="0"/>
            </a:endParaRPr>
          </a:p>
        </p:txBody>
      </p:sp>
      <p:pic>
        <p:nvPicPr>
          <p:cNvPr id="13" name="Рисунок 12" descr="D:\Изображения\Лена\2020\Новая папка (3)\IMG_20200316_100606.jpg"/>
          <p:cNvPicPr/>
          <p:nvPr/>
        </p:nvPicPr>
        <p:blipFill>
          <a:blip r:embed="rId5" cstate="print"/>
          <a:srcRect l="64302" t="29806" r="24998" b="48977"/>
          <a:stretch>
            <a:fillRect/>
          </a:stretch>
        </p:blipFill>
        <p:spPr bwMode="auto">
          <a:xfrm>
            <a:off x="3733800" y="3657600"/>
            <a:ext cx="1752600" cy="2590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5486400" y="4114800"/>
            <a:ext cx="2393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Золотухина</a:t>
            </a:r>
            <a:r>
              <a:rPr lang="ru-RU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  Мария </a:t>
            </a:r>
            <a:endParaRPr lang="ru-RU" sz="4000" b="1" dirty="0" smtClean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10200" y="4724400"/>
            <a:ext cx="30235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Лидер марафона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Соня в стране знаний»,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дминистратор\Downloads\IMG-8efb5694be898e487db9edd931c3eb4d-V.jpg"/>
          <p:cNvPicPr/>
          <p:nvPr/>
        </p:nvPicPr>
        <p:blipFill>
          <a:blip r:embed="rId2"/>
          <a:srcRect l="19585" t="31846" r="34283" b="29244"/>
          <a:stretch>
            <a:fillRect/>
          </a:stretch>
        </p:blipFill>
        <p:spPr bwMode="auto">
          <a:xfrm>
            <a:off x="228600" y="1524000"/>
            <a:ext cx="2133600" cy="2667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28600" y="228600"/>
            <a:ext cx="4267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Победитель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зимней олимпиады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Заврики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» по окружающему миру 2020 г. для 1﻿-﻿го класса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Самхарадзе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   Марк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4" name="Рисунок 3" descr="D:\Изображения\Лена\2020\1-А\IMG_20191205_115024.jpg"/>
          <p:cNvPicPr/>
          <p:nvPr/>
        </p:nvPicPr>
        <p:blipFill>
          <a:blip r:embed="rId3" cstate="print"/>
          <a:srcRect l="59980" t="45667" r="29636" b="36183"/>
          <a:stretch>
            <a:fillRect/>
          </a:stretch>
        </p:blipFill>
        <p:spPr bwMode="auto">
          <a:xfrm>
            <a:off x="5410200" y="533400"/>
            <a:ext cx="2362200" cy="2971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334000" y="3505200"/>
            <a:ext cx="26725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</a:rPr>
              <a:t>  Попенко  Егор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Лидер марафона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Навстречу космосу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»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 descr="D:\Изображения\Лена\2020\В библиотеке\IMG_20191210_114100.jpg"/>
          <p:cNvPicPr/>
          <p:nvPr/>
        </p:nvPicPr>
        <p:blipFill>
          <a:blip r:embed="rId4" cstate="print"/>
          <a:srcRect l="42444" t="22333" r="40049" b="51261"/>
          <a:stretch>
            <a:fillRect/>
          </a:stretch>
        </p:blipFill>
        <p:spPr bwMode="auto">
          <a:xfrm>
            <a:off x="2743200" y="2819400"/>
            <a:ext cx="2215296" cy="24754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667000" y="5334000"/>
            <a:ext cx="304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</a:rPr>
              <a:t>Баранов  Артём   </a:t>
            </a:r>
            <a:endParaRPr lang="ru-RU" b="1" dirty="0" smtClean="0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Лидер марафона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«Навстречу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знаниям»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</TotalTime>
  <Words>321</Words>
  <PresentationFormat>Экран (4:3)</PresentationFormat>
  <Paragraphs>82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Слайд 1</vt:lpstr>
      <vt:lpstr>Участники акции в День Матери                         «Завтрак маме» 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XTreme.ws</cp:lastModifiedBy>
  <cp:revision>32</cp:revision>
  <dcterms:created xsi:type="dcterms:W3CDTF">2020-05-24T19:09:45Z</dcterms:created>
  <dcterms:modified xsi:type="dcterms:W3CDTF">2020-05-25T10:23:59Z</dcterms:modified>
</cp:coreProperties>
</file>