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FC62-E151-402B-91F9-A8F59A7DB8DD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CAE9-FDE5-4C01-B19F-C56AE9015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Merged Volume'Data' (F)\f\2019-2020\МО 2019-2020\Дипломы 2020\FnEYz81YlKQ.jpg"/>
          <p:cNvPicPr>
            <a:picLocks noChangeAspect="1" noChangeArrowheads="1"/>
          </p:cNvPicPr>
          <p:nvPr/>
        </p:nvPicPr>
        <p:blipFill>
          <a:blip r:embed="rId2"/>
          <a:srcRect t="13750"/>
          <a:stretch>
            <a:fillRect/>
          </a:stretch>
        </p:blipFill>
        <p:spPr bwMode="auto">
          <a:xfrm>
            <a:off x="0" y="0"/>
            <a:ext cx="3857652" cy="4929186"/>
          </a:xfrm>
          <a:prstGeom prst="rect">
            <a:avLst/>
          </a:prstGeom>
          <a:noFill/>
        </p:spPr>
      </p:pic>
      <p:pic>
        <p:nvPicPr>
          <p:cNvPr id="1028" name="Picture 4" descr="D:\Merged Volume'Data' (F)\f\2019-2020\МО 2019-2020\Свидетельство проекта infourok.ru №ЧП48141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7649"/>
            <a:ext cx="2928926" cy="3570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28586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Трасинова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Алиме</a:t>
            </a:r>
            <a:r>
              <a:rPr lang="ru-RU" sz="3200" dirty="0" smtClean="0"/>
              <a:t> </a:t>
            </a:r>
            <a:r>
              <a:rPr lang="ru-RU" sz="3200" dirty="0" err="1" smtClean="0"/>
              <a:t>Нуридиновна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учитель английского языка</a:t>
            </a:r>
            <a:endParaRPr lang="ru-RU" sz="3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3695124" cy="51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D:\Merged Volume'Data' (F)\f\2019-2020\МО 2019-2020\Свидетельство проекта infourok.ru №ВЙ15523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299240"/>
            <a:ext cx="3214678" cy="4558760"/>
          </a:xfrm>
          <a:prstGeom prst="rect">
            <a:avLst/>
          </a:prstGeom>
          <a:noFill/>
        </p:spPr>
      </p:pic>
      <p:pic>
        <p:nvPicPr>
          <p:cNvPr id="1027" name="Picture 3" descr="D:\Merged Volume'Data' (F)\f\2019-2020\МО 2019-2020\Благодарность проекта infourok.r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008342"/>
            <a:ext cx="2714644" cy="3849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571612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Гаричев</a:t>
            </a:r>
            <a:r>
              <a:rPr lang="ru-RU" dirty="0" smtClean="0"/>
              <a:t> Павел(6Бкл) занял 3 место в конкурсе </a:t>
            </a:r>
            <a:r>
              <a:rPr lang="en-US" dirty="0" smtClean="0"/>
              <a:t>“My English souvenir”</a:t>
            </a:r>
            <a:r>
              <a:rPr lang="ru-RU" dirty="0" smtClean="0"/>
              <a:t>, проведенным образовательном компанией </a:t>
            </a:r>
            <a:r>
              <a:rPr lang="en-US" dirty="0" smtClean="0"/>
              <a:t>RELOD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Трасинова</a:t>
            </a:r>
            <a:r>
              <a:rPr lang="ru-RU" dirty="0" smtClean="0"/>
              <a:t> </a:t>
            </a:r>
            <a:r>
              <a:rPr lang="ru-RU" dirty="0" err="1" smtClean="0"/>
              <a:t>Аделина</a:t>
            </a:r>
            <a:r>
              <a:rPr lang="ru-RU" dirty="0" smtClean="0"/>
              <a:t>  (5Акл)заняла 2 место в</a:t>
            </a:r>
            <a:r>
              <a:rPr lang="en-US" dirty="0" smtClean="0"/>
              <a:t> </a:t>
            </a:r>
            <a:r>
              <a:rPr lang="ru-RU" dirty="0" smtClean="0"/>
              <a:t>индивидуальном  к</a:t>
            </a:r>
            <a:r>
              <a:rPr lang="en-US" dirty="0"/>
              <a:t>o</a:t>
            </a:r>
            <a:r>
              <a:rPr lang="ru-RU" dirty="0" err="1" smtClean="0"/>
              <a:t>нкурсе</a:t>
            </a:r>
            <a:r>
              <a:rPr lang="ru-RU" dirty="0" smtClean="0"/>
              <a:t> </a:t>
            </a:r>
            <a:r>
              <a:rPr lang="en-US" dirty="0" smtClean="0"/>
              <a:t> “My English Portfolio”,</a:t>
            </a:r>
            <a:r>
              <a:rPr lang="ru-RU" dirty="0" smtClean="0"/>
              <a:t> проведенным образовательном компанией </a:t>
            </a:r>
            <a:r>
              <a:rPr lang="en-US" dirty="0" smtClean="0"/>
              <a:t>RELOD</a:t>
            </a:r>
            <a:r>
              <a:rPr lang="ru-RU" dirty="0" smtClean="0"/>
              <a:t>.</a:t>
            </a:r>
          </a:p>
          <a:p>
            <a:r>
              <a:rPr lang="ru-RU" dirty="0" smtClean="0"/>
              <a:t>32 учащихся приняли участие в осеннем этапе олимпиады </a:t>
            </a:r>
            <a:r>
              <a:rPr lang="ru-RU" dirty="0" err="1" smtClean="0"/>
              <a:t>Инфоурок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Учащиеся начальной школы активно принимали участие в олимпиадах проекта </a:t>
            </a:r>
            <a:r>
              <a:rPr lang="ru-RU" dirty="0" err="1" smtClean="0"/>
              <a:t>Учи.ру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0"/>
            <a:ext cx="3214710" cy="422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Учащиеся МБОУ «НСШ» активно участвовали в </a:t>
            </a:r>
            <a:r>
              <a:rPr lang="ru-RU" sz="2400" b="1" dirty="0" err="1" smtClean="0"/>
              <a:t>онлайн</a:t>
            </a:r>
            <a:r>
              <a:rPr lang="ru-RU" sz="2400" b="1" dirty="0" smtClean="0"/>
              <a:t> конкурсах и олимпиадах по английскому языку в течение 2019-2020 </a:t>
            </a:r>
            <a:r>
              <a:rPr lang="ru-RU" sz="2400" b="1" dirty="0" err="1" smtClean="0"/>
              <a:t>уч.года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2053" name="Picture 5" descr="D:\Merged Volume'Data' (F)\f\2019-2020\МО 2019-2020\Гариче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0295"/>
          <a:stretch>
            <a:fillRect/>
          </a:stretch>
        </p:blipFill>
        <p:spPr bwMode="auto">
          <a:xfrm>
            <a:off x="6173289" y="2500306"/>
            <a:ext cx="2970711" cy="4357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57488" cy="40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271464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000372"/>
            <a:ext cx="285748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0"/>
            <a:ext cx="2609091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0"/>
            <a:ext cx="264317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2928934"/>
            <a:ext cx="3000396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928934"/>
            <a:ext cx="250033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794" y="3119106"/>
            <a:ext cx="2643206" cy="37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Merged Volume'Data' (F)\f\2019-2020\МО 2019-2020\Дипломы 2020\Дарья Карпик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09" t="9470" r="13714" b="6874"/>
          <a:stretch>
            <a:fillRect/>
          </a:stretch>
        </p:blipFill>
        <p:spPr bwMode="auto">
          <a:xfrm>
            <a:off x="0" y="0"/>
            <a:ext cx="2786082" cy="3786214"/>
          </a:xfrm>
          <a:prstGeom prst="rect">
            <a:avLst/>
          </a:prstGeom>
          <a:noFill/>
        </p:spPr>
      </p:pic>
      <p:pic>
        <p:nvPicPr>
          <p:cNvPr id="4" name="Picture 5" descr="D:\Merged Volume'Data' (F)\f\2019-2020\МО 2019-2020\Дипломы 2020\кустова Ан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2786050" cy="3792145"/>
          </a:xfrm>
          <a:prstGeom prst="rect">
            <a:avLst/>
          </a:prstGeom>
          <a:noFill/>
        </p:spPr>
      </p:pic>
      <p:pic>
        <p:nvPicPr>
          <p:cNvPr id="1027" name="Picture 3" descr="D:\Merged Volume'Data' (F)\f\2019-2020\МО 2019-2020\Дипломы 2020\Диплом проекта infourok.ru №ДХ81793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0"/>
            <a:ext cx="2714644" cy="3849658"/>
          </a:xfrm>
          <a:prstGeom prst="rect">
            <a:avLst/>
          </a:prstGeom>
          <a:noFill/>
        </p:spPr>
      </p:pic>
      <p:pic>
        <p:nvPicPr>
          <p:cNvPr id="1028" name="Picture 4" descr="D:\Merged Volume'Data' (F)\f\2019-2020\МО 2019-2020\Дипломы 2020\Диплом проекта infourok.ru №ЗН37338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3064" y="0"/>
            <a:ext cx="2650936" cy="3857628"/>
          </a:xfrm>
          <a:prstGeom prst="rect">
            <a:avLst/>
          </a:prstGeom>
          <a:noFill/>
        </p:spPr>
      </p:pic>
      <p:pic>
        <p:nvPicPr>
          <p:cNvPr id="1029" name="Picture 5" descr="D:\Merged Volume'Data' (F)\f\2019-2020\МО 2019-2020\Дипломы 2020\дрозденк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786058"/>
            <a:ext cx="2928926" cy="4071942"/>
          </a:xfrm>
          <a:prstGeom prst="rect">
            <a:avLst/>
          </a:prstGeom>
          <a:noFill/>
        </p:spPr>
      </p:pic>
      <p:pic>
        <p:nvPicPr>
          <p:cNvPr id="1030" name="Picture 6" descr="D:\Merged Volume'Data' (F)\f\2019-2020\МО 2019-2020\Дипломы 2020\Чухн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6058"/>
            <a:ext cx="3006016" cy="4071942"/>
          </a:xfrm>
          <a:prstGeom prst="rect">
            <a:avLst/>
          </a:prstGeom>
          <a:noFill/>
        </p:spPr>
      </p:pic>
      <p:pic>
        <p:nvPicPr>
          <p:cNvPr id="1031" name="Picture 7" descr="D:\Merged Volume'Data' (F)\f\2019-2020\МО 2019-2020\Дипломы 2020\Трасинов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805774"/>
            <a:ext cx="2857488" cy="405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5А класса в конкурсе «Осенний колосок 2019»</a:t>
            </a:r>
            <a:endParaRPr lang="ru-RU" dirty="0"/>
          </a:p>
        </p:txBody>
      </p:sp>
      <p:pic>
        <p:nvPicPr>
          <p:cNvPr id="2050" name="Picture 2" descr="D:\Merged Volume'Data' (F)\f\2019-2020\МО 2019-2020\Дипломы 2020\колос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429288" cy="525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1571612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Барабаш Дарья</a:t>
            </a:r>
          </a:p>
          <a:p>
            <a:r>
              <a:rPr lang="ru-RU" dirty="0" err="1" smtClean="0"/>
              <a:t>Василишин</a:t>
            </a:r>
            <a:r>
              <a:rPr lang="ru-RU" dirty="0" smtClean="0"/>
              <a:t> </a:t>
            </a:r>
            <a:r>
              <a:rPr lang="ru-RU" dirty="0" smtClean="0"/>
              <a:t>Д</a:t>
            </a:r>
            <a:r>
              <a:rPr lang="ru-RU" dirty="0" smtClean="0"/>
              <a:t>митрий</a:t>
            </a:r>
          </a:p>
          <a:p>
            <a:r>
              <a:rPr lang="ru-RU" dirty="0" err="1" smtClean="0"/>
              <a:t>Гелевей</a:t>
            </a:r>
            <a:r>
              <a:rPr lang="ru-RU" dirty="0" smtClean="0"/>
              <a:t> Анастасия -лауреат</a:t>
            </a:r>
          </a:p>
          <a:p>
            <a:r>
              <a:rPr lang="ru-RU" dirty="0" smtClean="0"/>
              <a:t>Деев Алексей</a:t>
            </a:r>
          </a:p>
          <a:p>
            <a:r>
              <a:rPr lang="ru-RU" dirty="0" smtClean="0"/>
              <a:t>Коноплева Виктория- </a:t>
            </a:r>
            <a:r>
              <a:rPr lang="ru-RU" dirty="0" smtClean="0"/>
              <a:t>лауреат</a:t>
            </a:r>
            <a:endParaRPr lang="ru-RU" dirty="0" smtClean="0"/>
          </a:p>
          <a:p>
            <a:r>
              <a:rPr lang="ru-RU" dirty="0" smtClean="0"/>
              <a:t>Морозова Юлия</a:t>
            </a:r>
            <a:r>
              <a:rPr lang="ru-RU" dirty="0" smtClean="0"/>
              <a:t> </a:t>
            </a:r>
            <a:r>
              <a:rPr lang="ru-RU" dirty="0" smtClean="0"/>
              <a:t>-лауреат</a:t>
            </a:r>
          </a:p>
          <a:p>
            <a:r>
              <a:rPr lang="ru-RU" dirty="0" smtClean="0"/>
              <a:t>Пушкарь Мария</a:t>
            </a:r>
          </a:p>
          <a:p>
            <a:r>
              <a:rPr lang="ru-RU" dirty="0" smtClean="0"/>
              <a:t>Сажин Ярослав</a:t>
            </a:r>
            <a:r>
              <a:rPr lang="ru-RU" dirty="0" smtClean="0"/>
              <a:t> </a:t>
            </a:r>
            <a:r>
              <a:rPr lang="ru-RU" dirty="0" smtClean="0"/>
              <a:t>-лауреат</a:t>
            </a:r>
          </a:p>
          <a:p>
            <a:r>
              <a:rPr lang="ru-RU" dirty="0" err="1" smtClean="0"/>
              <a:t>Соровец</a:t>
            </a:r>
            <a:r>
              <a:rPr lang="ru-RU" dirty="0" smtClean="0"/>
              <a:t> Максим</a:t>
            </a:r>
          </a:p>
          <a:p>
            <a:r>
              <a:rPr lang="ru-RU" dirty="0" err="1" smtClean="0"/>
              <a:t>Трасинова</a:t>
            </a:r>
            <a:r>
              <a:rPr lang="ru-RU" dirty="0" smtClean="0"/>
              <a:t> </a:t>
            </a:r>
            <a:r>
              <a:rPr lang="ru-RU" dirty="0" err="1" smtClean="0"/>
              <a:t>Аделина</a:t>
            </a:r>
            <a:r>
              <a:rPr lang="ru-RU" smtClean="0"/>
              <a:t>-</a:t>
            </a:r>
            <a:r>
              <a:rPr lang="ru-RU" smtClean="0"/>
              <a:t> лауреат</a:t>
            </a:r>
            <a:endParaRPr lang="ru-RU" dirty="0" smtClean="0"/>
          </a:p>
          <a:p>
            <a:r>
              <a:rPr lang="ru-RU" dirty="0" err="1" smtClean="0"/>
              <a:t>Чикина</a:t>
            </a:r>
            <a:r>
              <a:rPr lang="ru-RU" dirty="0" smtClean="0"/>
              <a:t> Анастасия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122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Трасинова Алиме Нуридиновна  учитель английского языка</vt:lpstr>
      <vt:lpstr>Учащиеся МБОУ «НСШ» активно участвовали в онлайн конкурсах и олимпиадах по английскому языку в течение 2019-2020 уч.года </vt:lpstr>
      <vt:lpstr>Слайд 3</vt:lpstr>
      <vt:lpstr>Слайд 4</vt:lpstr>
      <vt:lpstr>Участие 5А класса в конкурсе «Осенний колосок 2019»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</dc:creator>
  <cp:lastModifiedBy>г</cp:lastModifiedBy>
  <cp:revision>9</cp:revision>
  <dcterms:created xsi:type="dcterms:W3CDTF">2020-05-25T05:17:57Z</dcterms:created>
  <dcterms:modified xsi:type="dcterms:W3CDTF">2020-05-25T07:14:50Z</dcterms:modified>
</cp:coreProperties>
</file>