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4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4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2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008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8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9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5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0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3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8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4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7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EE827-EDED-4B5F-98DC-B25D1340C69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B90BA2-A970-405E-A091-A361D3D8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727" y="304800"/>
            <a:ext cx="6442364" cy="145536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Грамота за 3 место в школе команды 1-Б класса в образовательном марафоне </a:t>
            </a:r>
            <a:r>
              <a:rPr lang="ru-RU" sz="2400" dirty="0" err="1">
                <a:solidFill>
                  <a:srgbClr val="FF0000"/>
                </a:solidFill>
              </a:rPr>
              <a:t>Учи.ру</a:t>
            </a:r>
            <a:r>
              <a:rPr lang="ru-RU" sz="2400" dirty="0">
                <a:solidFill>
                  <a:srgbClr val="FF0000"/>
                </a:solidFill>
              </a:rPr>
              <a:t> «Весеннее </a:t>
            </a:r>
            <a:r>
              <a:rPr lang="ru-RU" sz="2400" dirty="0" err="1" smtClean="0">
                <a:solidFill>
                  <a:srgbClr val="FF0000"/>
                </a:solidFill>
              </a:rPr>
              <a:t>пробуждение»и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«Соня в стране знаний»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218" y="2064328"/>
            <a:ext cx="3519055" cy="4655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Глущенко Артем</a:t>
            </a:r>
          </a:p>
          <a:p>
            <a:pPr algn="ctr"/>
            <a:r>
              <a:rPr lang="ru-RU" sz="2400" dirty="0" err="1" smtClean="0">
                <a:solidFill>
                  <a:srgbClr val="0070C0"/>
                </a:solidFill>
              </a:rPr>
              <a:t>Корчинская</a:t>
            </a:r>
            <a:r>
              <a:rPr lang="ru-RU" sz="2400" dirty="0" smtClean="0">
                <a:solidFill>
                  <a:srgbClr val="0070C0"/>
                </a:solidFill>
              </a:rPr>
              <a:t> Наталья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Косов Арсений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Меджидов </a:t>
            </a:r>
            <a:r>
              <a:rPr lang="ru-RU" sz="2400" dirty="0" err="1" smtClean="0">
                <a:solidFill>
                  <a:srgbClr val="0070C0"/>
                </a:solidFill>
              </a:rPr>
              <a:t>Самир</a:t>
            </a:r>
            <a:endParaRPr lang="ru-RU" sz="2400" dirty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Скорнякова </a:t>
            </a:r>
            <a:r>
              <a:rPr lang="ru-RU" sz="2400" dirty="0" smtClean="0">
                <a:solidFill>
                  <a:srgbClr val="0070C0"/>
                </a:solidFill>
              </a:rPr>
              <a:t>Полина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Смирнова Екатерина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Степанова Елена</a:t>
            </a:r>
          </a:p>
          <a:p>
            <a:pPr algn="ctr"/>
            <a:r>
              <a:rPr lang="ru-RU" sz="2400" dirty="0" err="1" smtClean="0">
                <a:solidFill>
                  <a:srgbClr val="0070C0"/>
                </a:solidFill>
              </a:rPr>
              <a:t>Хмеликова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Ева</a:t>
            </a:r>
          </a:p>
          <a:p>
            <a:pPr algn="ctr"/>
            <a:r>
              <a:rPr lang="ru-RU" sz="2400" dirty="0" err="1" smtClean="0">
                <a:solidFill>
                  <a:srgbClr val="0070C0"/>
                </a:solidFill>
              </a:rPr>
              <a:t>Шпирко</a:t>
            </a:r>
            <a:r>
              <a:rPr lang="ru-RU" sz="2400" dirty="0" smtClean="0">
                <a:solidFill>
                  <a:srgbClr val="0070C0"/>
                </a:solidFill>
              </a:rPr>
              <a:t> Артем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995" y="537186"/>
            <a:ext cx="1426588" cy="1426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618" y="2286788"/>
            <a:ext cx="1426588" cy="1426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801" y="3335465"/>
            <a:ext cx="1426588" cy="1426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532" y="1465462"/>
            <a:ext cx="1426588" cy="1426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8643" y="2219521"/>
            <a:ext cx="1426588" cy="1426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797" y="5024651"/>
            <a:ext cx="1426588" cy="1426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0273" y="3195413"/>
            <a:ext cx="1566640" cy="15666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6428" y="4706534"/>
            <a:ext cx="1426588" cy="14265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34" y="4048759"/>
            <a:ext cx="1366405" cy="18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08619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Диплом победителя в весенней </a:t>
            </a:r>
            <a:r>
              <a:rPr lang="ru-RU" sz="2400" dirty="0" err="1">
                <a:solidFill>
                  <a:srgbClr val="FF0000"/>
                </a:solidFill>
              </a:rPr>
              <a:t>олимпиадe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Учи.ру</a:t>
            </a:r>
            <a:r>
              <a:rPr lang="ru-RU" sz="2400" dirty="0">
                <a:solidFill>
                  <a:srgbClr val="FF0000"/>
                </a:solidFill>
              </a:rPr>
              <a:t> «</a:t>
            </a:r>
            <a:r>
              <a:rPr lang="ru-RU" sz="2400" dirty="0" err="1">
                <a:solidFill>
                  <a:srgbClr val="FF0000"/>
                </a:solidFill>
              </a:rPr>
              <a:t>Заврики</a:t>
            </a:r>
            <a:r>
              <a:rPr lang="ru-RU" sz="2400" dirty="0">
                <a:solidFill>
                  <a:srgbClr val="FF0000"/>
                </a:solidFill>
              </a:rPr>
              <a:t>» по русскому языку 2020 г. для 1-го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1"/>
            <a:ext cx="2382983" cy="103981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Ефимов Вячеслав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430592"/>
            <a:ext cx="2590801" cy="284530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485417"/>
              </p:ext>
            </p:extLst>
          </p:nvPr>
        </p:nvGraphicFramePr>
        <p:xfrm>
          <a:off x="4511676" y="1930400"/>
          <a:ext cx="3260725" cy="4614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5667037" imgH="8019948" progId="AcroExch.Document.11">
                  <p:embed/>
                </p:oleObj>
              </mc:Choice>
              <mc:Fallback>
                <p:oleObj name="Acrobat Document" r:id="rId4" imgW="5667037" imgH="80199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1676" y="1930400"/>
                        <a:ext cx="3260725" cy="4614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68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9174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Диплом призера </a:t>
            </a:r>
            <a:r>
              <a:rPr lang="en-US" dirty="0">
                <a:solidFill>
                  <a:srgbClr val="FF0000"/>
                </a:solidFill>
              </a:rPr>
              <a:t>II</a:t>
            </a:r>
            <a:r>
              <a:rPr lang="ru-RU" dirty="0">
                <a:solidFill>
                  <a:srgbClr val="FF0000"/>
                </a:solidFill>
              </a:rPr>
              <a:t> степени серии олимпиад «Весна-лето 2020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564" y="4047403"/>
            <a:ext cx="1925782" cy="1925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599" y="2619569"/>
            <a:ext cx="24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Турунтьев</a:t>
            </a:r>
            <a:r>
              <a:rPr lang="ru-RU" sz="3600" dirty="0" smtClean="0"/>
              <a:t> Марк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078" y="2221346"/>
            <a:ext cx="5463239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3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7092"/>
            <a:ext cx="6347713" cy="14685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Грамота ученикам 1-Б класса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за успешное прохождение дистанционного обучения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2" y="1930400"/>
            <a:ext cx="6859245" cy="4571044"/>
          </a:xfrm>
        </p:spPr>
      </p:pic>
    </p:spTree>
    <p:extLst>
      <p:ext uri="{BB962C8B-B14F-4D97-AF65-F5344CB8AC3E}">
        <p14:creationId xmlns:p14="http://schemas.microsoft.com/office/powerpoint/2010/main" val="7377520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70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Adobe Acrobat Document</vt:lpstr>
      <vt:lpstr>Грамота за 3 место в школе команды 1-Б класса в образовательном марафоне Учи.ру «Весеннее пробуждение»и  «Соня в стране знаний»</vt:lpstr>
      <vt:lpstr>Диплом победителя в весенней олимпиадe Учи.ру «Заврики» по русскому языку 2020 г. для 1-го класса</vt:lpstr>
      <vt:lpstr>Диплом призера II степени серии олимпиад «Весна-лето 2020»</vt:lpstr>
      <vt:lpstr>Грамота ученикам 1-Б класса за успешное прохождение дистанционного обучения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Грамота за 3 место в школе команды 1-Б класса в образовательном марафоне Учи.ру «Весеннее пробуждение»</dc:title>
  <dc:creator>USER</dc:creator>
  <cp:lastModifiedBy>USER</cp:lastModifiedBy>
  <cp:revision>7</cp:revision>
  <dcterms:created xsi:type="dcterms:W3CDTF">2020-05-24T13:15:19Z</dcterms:created>
  <dcterms:modified xsi:type="dcterms:W3CDTF">2020-05-24T21:27:43Z</dcterms:modified>
</cp:coreProperties>
</file>