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4.jpeg"/><Relationship Id="rId5" Type="http://schemas.openxmlformats.org/officeDocument/2006/relationships/image" Target="../media/image23.png"/><Relationship Id="rId10" Type="http://schemas.openxmlformats.org/officeDocument/2006/relationships/image" Target="../media/image1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764704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Достижения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учащихся 4-А класса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за 2019-2020учебный год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Грамота за активное участие в предметной неделе по русскому языку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Дмитрий\Desktop\Грамоты\Предметная недел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429004"/>
            <a:ext cx="6726428" cy="504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Грамота за участие в акции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«Весна идёт! Весне дорогу»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Дмитрий\Desktop\Грамоты\Вес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996956"/>
            <a:ext cx="7302492" cy="5476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Активные участники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конкурса «Колосок 2019»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Довгиленко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Камила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Жеребец Денис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Лозенко</a:t>
            </a:r>
            <a:r>
              <a:rPr lang="ru-RU" sz="2000" dirty="0" smtClean="0"/>
              <a:t> Богдан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Лукьяненко Георгий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Новицкая Дарья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Попова Ксения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Степаненко Артём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Хилюк</a:t>
            </a:r>
            <a:r>
              <a:rPr lang="ru-RU" sz="2000" dirty="0" smtClean="0"/>
              <a:t> Лилия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Черняев Николай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Яценко</a:t>
            </a:r>
            <a:r>
              <a:rPr lang="ru-RU" sz="2000" dirty="0" smtClean="0"/>
              <a:t> Владислав</a:t>
            </a:r>
            <a:endParaRPr lang="ru-RU" sz="2000" dirty="0"/>
          </a:p>
        </p:txBody>
      </p:sp>
      <p:pic>
        <p:nvPicPr>
          <p:cNvPr id="4" name="Picture 11" descr="C:\Users\Дмитрий\Desktop\Грамоты\Довгиленко Камила\Ками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1080120" cy="1670955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97152"/>
            <a:ext cx="1152128" cy="190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1270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04664"/>
            <a:ext cx="1224136" cy="19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76872"/>
            <a:ext cx="1296144" cy="22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653136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825132"/>
            <a:ext cx="1224136" cy="169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437112"/>
            <a:ext cx="1231235" cy="205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Дмитрий\Desktop\Грамоты\Хилюк Лилия\Хилюк Лилия фот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2284412"/>
            <a:ext cx="1244024" cy="1800904"/>
          </a:xfrm>
          <a:prstGeom prst="rect">
            <a:avLst/>
          </a:prstGeom>
          <a:noFill/>
        </p:spPr>
      </p:pic>
      <p:pic>
        <p:nvPicPr>
          <p:cNvPr id="14" name="Picture 9" descr="C:\Users\Дмитрий\Desktop\Грамоты\Степаненко Артём\Кол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4365104"/>
            <a:ext cx="129614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4667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Самый активный участник сайта </a:t>
            </a:r>
            <a:r>
              <a:rPr lang="ru-RU" dirty="0" err="1" smtClean="0">
                <a:solidFill>
                  <a:srgbClr val="7030A0"/>
                </a:solidFill>
              </a:rPr>
              <a:t>Учи.ру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Дмитрий\Desktop\Грамоты\Лиховская Карина\Лиховская Карина фот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456384" cy="3456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0"/>
            <a:ext cx="482453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Сертификат участника игры «Футбол»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Диплом победителя в осенней </a:t>
            </a:r>
            <a:r>
              <a:rPr lang="ru-RU" dirty="0" err="1">
                <a:solidFill>
                  <a:prstClr val="black"/>
                </a:solidFill>
              </a:rPr>
              <a:t>олимпиадe</a:t>
            </a:r>
            <a:r>
              <a:rPr lang="ru-RU" dirty="0">
                <a:solidFill>
                  <a:prstClr val="black"/>
                </a:solidFill>
              </a:rPr>
              <a:t> «</a:t>
            </a:r>
            <a:r>
              <a:rPr lang="ru-RU" dirty="0" err="1">
                <a:solidFill>
                  <a:prstClr val="black"/>
                </a:solidFill>
              </a:rPr>
              <a:t>Заврики</a:t>
            </a:r>
            <a:r>
              <a:rPr lang="ru-RU" dirty="0">
                <a:solidFill>
                  <a:prstClr val="black"/>
                </a:solidFill>
              </a:rPr>
              <a:t>» по математике 2019 для 4﻿-﻿</a:t>
            </a:r>
            <a:r>
              <a:rPr lang="ru-RU" dirty="0" err="1">
                <a:solidFill>
                  <a:prstClr val="black"/>
                </a:solidFill>
              </a:rPr>
              <a:t>го</a:t>
            </a:r>
            <a:r>
              <a:rPr lang="ru-RU" dirty="0">
                <a:solidFill>
                  <a:prstClr val="black"/>
                </a:solidFill>
              </a:rPr>
              <a:t> класса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Диплом победителя в осенней </a:t>
            </a:r>
            <a:r>
              <a:rPr lang="ru-RU" dirty="0" err="1">
                <a:solidFill>
                  <a:prstClr val="black"/>
                </a:solidFill>
              </a:rPr>
              <a:t>олимпиадe</a:t>
            </a:r>
            <a:r>
              <a:rPr lang="ru-RU" dirty="0">
                <a:solidFill>
                  <a:prstClr val="black"/>
                </a:solidFill>
              </a:rPr>
              <a:t> «</a:t>
            </a:r>
            <a:r>
              <a:rPr lang="ru-RU" dirty="0" err="1">
                <a:solidFill>
                  <a:prstClr val="black"/>
                </a:solidFill>
              </a:rPr>
              <a:t>Заврики</a:t>
            </a:r>
            <a:r>
              <a:rPr lang="ru-RU" dirty="0">
                <a:solidFill>
                  <a:prstClr val="black"/>
                </a:solidFill>
              </a:rPr>
              <a:t>» по русскому языку 2019 г. для 4﻿-﻿</a:t>
            </a:r>
            <a:r>
              <a:rPr lang="ru-RU" dirty="0" err="1">
                <a:solidFill>
                  <a:prstClr val="black"/>
                </a:solidFill>
              </a:rPr>
              <a:t>го</a:t>
            </a:r>
            <a:r>
              <a:rPr lang="ru-RU" dirty="0">
                <a:solidFill>
                  <a:prstClr val="black"/>
                </a:solidFill>
              </a:rPr>
              <a:t> класса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Диплом победителя в </a:t>
            </a:r>
            <a:r>
              <a:rPr lang="ru-RU" dirty="0" err="1">
                <a:solidFill>
                  <a:prstClr val="black"/>
                </a:solidFill>
              </a:rPr>
              <a:t>олимпиадe</a:t>
            </a:r>
            <a:r>
              <a:rPr lang="ru-RU" dirty="0">
                <a:solidFill>
                  <a:prstClr val="black"/>
                </a:solidFill>
              </a:rPr>
              <a:t> BRICSMATH.COM для 4﻿-﻿</a:t>
            </a:r>
            <a:r>
              <a:rPr lang="ru-RU" dirty="0" err="1">
                <a:solidFill>
                  <a:prstClr val="black"/>
                </a:solidFill>
              </a:rPr>
              <a:t>го</a:t>
            </a:r>
            <a:r>
              <a:rPr lang="ru-RU" dirty="0">
                <a:solidFill>
                  <a:prstClr val="black"/>
                </a:solidFill>
              </a:rPr>
              <a:t> класса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Похвальная грамота за участие в осенней </a:t>
            </a:r>
            <a:r>
              <a:rPr lang="ru-RU" dirty="0" err="1">
                <a:solidFill>
                  <a:prstClr val="black"/>
                </a:solidFill>
              </a:rPr>
              <a:t>олимпиадe</a:t>
            </a:r>
            <a:r>
              <a:rPr lang="ru-RU" dirty="0">
                <a:solidFill>
                  <a:prstClr val="black"/>
                </a:solidFill>
              </a:rPr>
              <a:t> «Юный предприниматель» 2019 для 4﻿-﻿</a:t>
            </a:r>
            <a:r>
              <a:rPr lang="ru-RU" dirty="0" err="1">
                <a:solidFill>
                  <a:prstClr val="black"/>
                </a:solidFill>
              </a:rPr>
              <a:t>го</a:t>
            </a:r>
            <a:r>
              <a:rPr lang="ru-RU" dirty="0">
                <a:solidFill>
                  <a:prstClr val="black"/>
                </a:solidFill>
              </a:rPr>
              <a:t> класса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Диплом за прохождение базового курса 4-го класса по Окружающему миру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Диплом победителя в зимней </a:t>
            </a:r>
            <a:r>
              <a:rPr lang="ru-RU" dirty="0" err="1">
                <a:solidFill>
                  <a:prstClr val="black"/>
                </a:solidFill>
              </a:rPr>
              <a:t>олимпиадe</a:t>
            </a:r>
            <a:r>
              <a:rPr lang="ru-RU" dirty="0">
                <a:solidFill>
                  <a:prstClr val="black"/>
                </a:solidFill>
              </a:rPr>
              <a:t> по Программированию 2020 для 4﻿-﻿</a:t>
            </a:r>
            <a:r>
              <a:rPr lang="ru-RU" dirty="0" err="1">
                <a:solidFill>
                  <a:prstClr val="black"/>
                </a:solidFill>
              </a:rPr>
              <a:t>го</a:t>
            </a:r>
            <a:r>
              <a:rPr lang="ru-RU" dirty="0">
                <a:solidFill>
                  <a:prstClr val="black"/>
                </a:solidFill>
              </a:rPr>
              <a:t> класса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Грамота лидера марафона «Зимнее приключение»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 Диплом победителя в зимней </a:t>
            </a:r>
            <a:r>
              <a:rPr lang="ru-RU" dirty="0" err="1">
                <a:solidFill>
                  <a:prstClr val="black"/>
                </a:solidFill>
              </a:rPr>
              <a:t>олимпиадe</a:t>
            </a:r>
            <a:r>
              <a:rPr lang="ru-RU" dirty="0">
                <a:solidFill>
                  <a:prstClr val="black"/>
                </a:solidFill>
              </a:rPr>
              <a:t> «</a:t>
            </a:r>
            <a:r>
              <a:rPr lang="ru-RU" dirty="0" err="1">
                <a:solidFill>
                  <a:prstClr val="black"/>
                </a:solidFill>
              </a:rPr>
              <a:t>Заврики</a:t>
            </a:r>
            <a:r>
              <a:rPr lang="ru-RU" dirty="0">
                <a:solidFill>
                  <a:prstClr val="black"/>
                </a:solidFill>
              </a:rPr>
              <a:t>» по математике 2020 для 4﻿-﻿</a:t>
            </a:r>
            <a:r>
              <a:rPr lang="ru-RU" dirty="0" err="1">
                <a:solidFill>
                  <a:prstClr val="black"/>
                </a:solidFill>
              </a:rPr>
              <a:t>го</a:t>
            </a:r>
            <a:r>
              <a:rPr lang="ru-RU" dirty="0">
                <a:solidFill>
                  <a:prstClr val="black"/>
                </a:solidFill>
              </a:rPr>
              <a:t> класса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445224"/>
            <a:ext cx="4680520" cy="720080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Хилюк</a:t>
            </a:r>
            <a:r>
              <a:rPr lang="ru-RU" dirty="0" smtClean="0">
                <a:solidFill>
                  <a:srgbClr val="7030A0"/>
                </a:solidFill>
              </a:rPr>
              <a:t> Лилия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95936" y="188640"/>
            <a:ext cx="434339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Диплом победителя в осенней </a:t>
            </a:r>
            <a:r>
              <a:rPr lang="ru-RU" dirty="0" err="1" smtClean="0"/>
              <a:t>олимпиадe</a:t>
            </a:r>
            <a:r>
              <a:rPr lang="ru-RU" dirty="0" smtClean="0"/>
              <a:t> «</a:t>
            </a:r>
            <a:r>
              <a:rPr lang="ru-RU" dirty="0" err="1" smtClean="0"/>
              <a:t>Заврики</a:t>
            </a:r>
            <a:r>
              <a:rPr lang="ru-RU" dirty="0" smtClean="0"/>
              <a:t>» по математике 2019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Похвальная грамота за участие в осенней </a:t>
            </a:r>
            <a:r>
              <a:rPr lang="ru-RU" dirty="0" err="1" smtClean="0"/>
              <a:t>олимпиадe</a:t>
            </a:r>
            <a:r>
              <a:rPr lang="ru-RU" dirty="0" smtClean="0"/>
              <a:t> «</a:t>
            </a:r>
            <a:r>
              <a:rPr lang="ru-RU" dirty="0" err="1" smtClean="0"/>
              <a:t>Заврики</a:t>
            </a:r>
            <a:r>
              <a:rPr lang="ru-RU" dirty="0" smtClean="0"/>
              <a:t>» по русскому языку 2019 г.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Диплом победителя в </a:t>
            </a:r>
            <a:r>
              <a:rPr lang="ru-RU" dirty="0" err="1" smtClean="0"/>
              <a:t>олимпиадe</a:t>
            </a:r>
            <a:r>
              <a:rPr lang="ru-RU" dirty="0" smtClean="0"/>
              <a:t> BRICSMATH.COM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Похвальная грамота за участие в осенней </a:t>
            </a:r>
            <a:r>
              <a:rPr lang="ru-RU" dirty="0" err="1" smtClean="0"/>
              <a:t>олимпиадe</a:t>
            </a:r>
            <a:r>
              <a:rPr lang="ru-RU" dirty="0" smtClean="0"/>
              <a:t> «Юный предприниматель» 2019 для 4﻿-﻿го класса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Диплом победителя в </a:t>
            </a:r>
            <a:r>
              <a:rPr lang="ru-RU" dirty="0" err="1" smtClean="0"/>
              <a:t>олимпиадe</a:t>
            </a:r>
            <a:r>
              <a:rPr lang="ru-RU" dirty="0" smtClean="0"/>
              <a:t> «</a:t>
            </a:r>
            <a:r>
              <a:rPr lang="ru-RU" dirty="0" err="1" smtClean="0"/>
              <a:t>Заврики</a:t>
            </a:r>
            <a:r>
              <a:rPr lang="ru-RU" dirty="0" smtClean="0"/>
              <a:t>» по английскому языку 2019 г.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Похвальная грамота за участие в зимней </a:t>
            </a:r>
            <a:r>
              <a:rPr lang="ru-RU" dirty="0" err="1" smtClean="0"/>
              <a:t>олимпиадe</a:t>
            </a:r>
            <a:r>
              <a:rPr lang="ru-RU" dirty="0" smtClean="0"/>
              <a:t> «</a:t>
            </a:r>
            <a:r>
              <a:rPr lang="ru-RU" dirty="0" err="1" smtClean="0"/>
              <a:t>Заврики</a:t>
            </a:r>
            <a:r>
              <a:rPr lang="ru-RU" dirty="0" smtClean="0"/>
              <a:t>» по математике 2020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Диплом победителя в весенней </a:t>
            </a:r>
            <a:r>
              <a:rPr lang="ru-RU" dirty="0" err="1" smtClean="0"/>
              <a:t>олимпиадe</a:t>
            </a:r>
            <a:r>
              <a:rPr lang="ru-RU" dirty="0" smtClean="0"/>
              <a:t> «</a:t>
            </a:r>
            <a:r>
              <a:rPr lang="ru-RU" dirty="0" err="1" smtClean="0"/>
              <a:t>Заврики</a:t>
            </a:r>
            <a:r>
              <a:rPr lang="ru-RU" dirty="0" smtClean="0"/>
              <a:t>» по английскому языку 2020 г.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Похвальная грамота за участие в зимней </a:t>
            </a:r>
            <a:r>
              <a:rPr lang="ru-RU" dirty="0" err="1" smtClean="0"/>
              <a:t>олимпиадe</a:t>
            </a:r>
            <a:r>
              <a:rPr lang="ru-RU" dirty="0" smtClean="0"/>
              <a:t> «</a:t>
            </a:r>
            <a:r>
              <a:rPr lang="ru-RU" dirty="0" err="1" smtClean="0"/>
              <a:t>Заврики</a:t>
            </a:r>
            <a:r>
              <a:rPr lang="ru-RU" dirty="0" smtClean="0"/>
              <a:t>» по окружающему миру 2020 г.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Похвальная грамота за участие в весенней </a:t>
            </a:r>
            <a:r>
              <a:rPr lang="ru-RU" dirty="0" err="1" smtClean="0"/>
              <a:t>олимпиадe</a:t>
            </a:r>
            <a:r>
              <a:rPr lang="ru-RU" dirty="0" smtClean="0"/>
              <a:t> «</a:t>
            </a:r>
            <a:r>
              <a:rPr lang="ru-RU" dirty="0" err="1" smtClean="0"/>
              <a:t>Заврики</a:t>
            </a:r>
            <a:r>
              <a:rPr lang="ru-RU" dirty="0" smtClean="0"/>
              <a:t>» по русскому языку 2020 г. для 4﻿-﻿го класса</a:t>
            </a:r>
          </a:p>
          <a:p>
            <a:endParaRPr lang="ru-RU" dirty="0"/>
          </a:p>
        </p:txBody>
      </p:sp>
      <p:pic>
        <p:nvPicPr>
          <p:cNvPr id="2050" name="Picture 2" descr="C:\Users\Дмитрий\Desktop\Грамоты\Хилюк Лилия\Хилюк Лилия фот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04" y="274638"/>
            <a:ext cx="2939430" cy="488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332656"/>
            <a:ext cx="4536504" cy="6336704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1500" dirty="0" smtClean="0"/>
              <a:t>Сертификат участника осенней олимпиады «</a:t>
            </a:r>
            <a:r>
              <a:rPr lang="ru-RU" sz="1500" dirty="0" err="1" smtClean="0"/>
              <a:t>Заврики</a:t>
            </a:r>
            <a:r>
              <a:rPr lang="ru-RU" sz="1500" dirty="0" smtClean="0"/>
              <a:t>» по математике 2019 для 4﻿-﻿го класса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 smtClean="0"/>
              <a:t> Диплом победителя в зимней </a:t>
            </a:r>
            <a:r>
              <a:rPr lang="ru-RU" sz="1500" dirty="0" err="1" smtClean="0"/>
              <a:t>олимпиадe</a:t>
            </a:r>
            <a:r>
              <a:rPr lang="ru-RU" sz="1500" dirty="0" smtClean="0"/>
              <a:t> «</a:t>
            </a:r>
            <a:r>
              <a:rPr lang="ru-RU" sz="1500" dirty="0" err="1" smtClean="0"/>
              <a:t>Заврики</a:t>
            </a:r>
            <a:r>
              <a:rPr lang="ru-RU" sz="1500" dirty="0" smtClean="0"/>
              <a:t>» по математике 2020 для 4﻿-﻿го класса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 smtClean="0"/>
              <a:t>  </a:t>
            </a:r>
            <a:br>
              <a:rPr lang="ru-RU" sz="1500" dirty="0" smtClean="0"/>
            </a:br>
            <a:r>
              <a:rPr lang="ru-RU" sz="1500" dirty="0" smtClean="0"/>
              <a:t> Диплом за результаты в игре Счёт на лету «Умножение»</a:t>
            </a:r>
            <a:endParaRPr lang="ru-RU" sz="15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3763144" cy="409078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Онищенко Владислав</a:t>
            </a:r>
            <a:endParaRPr lang="ru-RU" dirty="0"/>
          </a:p>
        </p:txBody>
      </p:sp>
      <p:pic>
        <p:nvPicPr>
          <p:cNvPr id="3074" name="Picture 2" descr="C:\Users\Дмитрий\Desktop\Грамоты\Онищенко Владислав\Онищенко Владислав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795134" cy="2935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843808" y="3861048"/>
            <a:ext cx="360040" cy="3384376"/>
          </a:xfrm>
        </p:spPr>
        <p:txBody>
          <a:bodyPr vert="vert270"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Голованов Дмитрий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7984" y="3429000"/>
            <a:ext cx="4392488" cy="295232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600" dirty="0" smtClean="0"/>
              <a:t> Сертификат участника игры «Футбол»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Сертификат участника осенней олимпиады «</a:t>
            </a:r>
            <a:r>
              <a:rPr lang="ru-RU" sz="1600" dirty="0" err="1" smtClean="0"/>
              <a:t>Заврики</a:t>
            </a:r>
            <a:r>
              <a:rPr lang="ru-RU" sz="1600" dirty="0" smtClean="0"/>
              <a:t>» по математике 2019 для 4﻿-﻿го класса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Диплом победителя в </a:t>
            </a:r>
            <a:r>
              <a:rPr lang="ru-RU" sz="1600" dirty="0" err="1" smtClean="0"/>
              <a:t>олимпиадe</a:t>
            </a:r>
            <a:r>
              <a:rPr lang="ru-RU" sz="1600" dirty="0" smtClean="0"/>
              <a:t> BRICSMATH.COM для 4﻿-﻿го класса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Дмитрий\Desktop\Грамоты\Дим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3066490" cy="494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670624" y="-1064664"/>
            <a:ext cx="346368" cy="3024336"/>
          </a:xfrm>
        </p:spPr>
        <p:txBody>
          <a:bodyPr vert="vert270"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Корчинская</a:t>
            </a:r>
            <a:r>
              <a:rPr lang="ru-RU" dirty="0" smtClean="0">
                <a:solidFill>
                  <a:srgbClr val="7030A0"/>
                </a:solidFill>
              </a:rPr>
              <a:t> Альбина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52120" y="188640"/>
            <a:ext cx="3384376" cy="28083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1500" dirty="0" smtClean="0"/>
              <a:t> </a:t>
            </a:r>
            <a:br>
              <a:rPr lang="ru-RU" sz="1500" dirty="0" smtClean="0"/>
            </a:br>
            <a:r>
              <a:rPr lang="ru-RU" sz="1500" dirty="0" smtClean="0"/>
              <a:t>Сертификат участника осенней олимпиады «</a:t>
            </a:r>
            <a:r>
              <a:rPr lang="ru-RU" sz="1500" dirty="0" err="1" smtClean="0"/>
              <a:t>Заврики</a:t>
            </a:r>
            <a:r>
              <a:rPr lang="ru-RU" sz="1500" dirty="0" smtClean="0"/>
              <a:t>» по русскому языку 2019 г. для 4﻿-﻿го класса</a:t>
            </a:r>
          </a:p>
          <a:p>
            <a:pPr>
              <a:buFont typeface="Wingdings" pitchFamily="2" charset="2"/>
              <a:buChar char="q"/>
            </a:pPr>
            <a:r>
              <a:rPr lang="ru-RU" sz="1500" dirty="0" smtClean="0"/>
              <a:t> </a:t>
            </a:r>
            <a:br>
              <a:rPr lang="ru-RU" sz="1500" dirty="0" smtClean="0"/>
            </a:br>
            <a:r>
              <a:rPr lang="ru-RU" sz="1500" dirty="0" smtClean="0"/>
              <a:t>Сертификат участника олимпиады BRICSMATH.COM для 4﻿-﻿го класса </a:t>
            </a:r>
          </a:p>
          <a:p>
            <a:pPr>
              <a:buFont typeface="Wingdings" pitchFamily="2" charset="2"/>
              <a:buChar char="q"/>
            </a:pPr>
            <a:r>
              <a:rPr lang="ru-RU" sz="1500" dirty="0" smtClean="0"/>
              <a:t> </a:t>
            </a:r>
            <a:br>
              <a:rPr lang="ru-RU" sz="1500" dirty="0" smtClean="0"/>
            </a:br>
            <a:r>
              <a:rPr lang="ru-RU" sz="1500" dirty="0" smtClean="0"/>
              <a:t>Сертификат участника осенней олимпиады «Юный предприниматель» 2019 для 4﻿-﻿го класса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Дмитрий\Desktop\Грамоты\Альб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203305" cy="569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807804" y="4185084"/>
            <a:ext cx="432048" cy="3816424"/>
          </a:xfrm>
        </p:spPr>
        <p:txBody>
          <a:bodyPr vert="vert270"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Абсеметова</a:t>
            </a:r>
            <a:r>
              <a:rPr lang="ru-RU" dirty="0" smtClean="0">
                <a:solidFill>
                  <a:srgbClr val="7030A0"/>
                </a:solidFill>
              </a:rPr>
              <a:t> Зарина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6016" y="260648"/>
            <a:ext cx="3816424" cy="49971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Сертификат участника игры «Футбол»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Сертификат участника зимней олимпиады по Программированию 2020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Похвальная грамота за участие в весенней </a:t>
            </a:r>
            <a:r>
              <a:rPr lang="ru-RU" sz="2000" dirty="0" err="1" smtClean="0"/>
              <a:t>олимпиадe</a:t>
            </a:r>
            <a:r>
              <a:rPr lang="ru-RU" sz="2000" dirty="0" smtClean="0"/>
              <a:t> «</a:t>
            </a:r>
            <a:r>
              <a:rPr lang="ru-RU" sz="2000" dirty="0" err="1" smtClean="0"/>
              <a:t>Заврики</a:t>
            </a:r>
            <a:r>
              <a:rPr lang="ru-RU" sz="2000" dirty="0" smtClean="0"/>
              <a:t>» по английскому языку 2020 г. для 4﻿-﻿го класса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6146" name="Picture 2" descr="C:\Users\Дмитрий\Desktop\Грамоты\Зар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368" y="124701"/>
            <a:ext cx="3094584" cy="5578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00B050"/>
                </a:solidFill>
              </a:rPr>
              <a:t>Грамота за второе место класса по школе в марафоне «Зимнее приключение»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467600" cy="5205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Абсеметова</a:t>
            </a:r>
            <a:r>
              <a:rPr lang="ru-RU" dirty="0" smtClean="0"/>
              <a:t> Зарина </a:t>
            </a:r>
          </a:p>
          <a:p>
            <a:pPr>
              <a:buNone/>
            </a:pPr>
            <a:r>
              <a:rPr lang="ru-RU" dirty="0" err="1" smtClean="0"/>
              <a:t>Корчинская</a:t>
            </a:r>
            <a:r>
              <a:rPr lang="ru-RU" dirty="0" smtClean="0"/>
              <a:t> Альбина  </a:t>
            </a:r>
          </a:p>
          <a:p>
            <a:pPr>
              <a:buNone/>
            </a:pPr>
            <a:r>
              <a:rPr lang="ru-RU" dirty="0" smtClean="0"/>
              <a:t>Лазарев Никита</a:t>
            </a:r>
          </a:p>
          <a:p>
            <a:pPr>
              <a:buNone/>
            </a:pPr>
            <a:r>
              <a:rPr lang="ru-RU" dirty="0" err="1" smtClean="0"/>
              <a:t>Лиховская</a:t>
            </a:r>
            <a:r>
              <a:rPr lang="ru-RU" dirty="0" smtClean="0"/>
              <a:t> </a:t>
            </a:r>
            <a:r>
              <a:rPr lang="ru-RU" dirty="0" err="1" smtClean="0"/>
              <a:t>Карина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Макогон Даниил </a:t>
            </a:r>
          </a:p>
          <a:p>
            <a:pPr>
              <a:buNone/>
            </a:pPr>
            <a:r>
              <a:rPr lang="ru-RU" dirty="0" err="1" smtClean="0"/>
              <a:t>Морозенко</a:t>
            </a:r>
            <a:r>
              <a:rPr lang="ru-RU" dirty="0" smtClean="0"/>
              <a:t> Сергей </a:t>
            </a:r>
          </a:p>
          <a:p>
            <a:pPr>
              <a:buNone/>
            </a:pPr>
            <a:r>
              <a:rPr lang="ru-RU" dirty="0" smtClean="0"/>
              <a:t>Онищенко Владислав</a:t>
            </a:r>
          </a:p>
          <a:p>
            <a:pPr>
              <a:buNone/>
            </a:pPr>
            <a:r>
              <a:rPr lang="ru-RU" dirty="0" err="1" smtClean="0"/>
              <a:t>Перкина</a:t>
            </a:r>
            <a:r>
              <a:rPr lang="ru-RU" dirty="0" smtClean="0"/>
              <a:t> Александра</a:t>
            </a:r>
          </a:p>
          <a:p>
            <a:pPr>
              <a:buNone/>
            </a:pPr>
            <a:r>
              <a:rPr lang="ru-RU" dirty="0" smtClean="0"/>
              <a:t>Степаненко Артём</a:t>
            </a:r>
          </a:p>
          <a:p>
            <a:pPr>
              <a:buNone/>
            </a:pPr>
            <a:r>
              <a:rPr lang="ru-RU" dirty="0" smtClean="0"/>
              <a:t>Титова Мария</a:t>
            </a:r>
          </a:p>
          <a:p>
            <a:pPr>
              <a:buNone/>
            </a:pPr>
            <a:r>
              <a:rPr lang="ru-RU" dirty="0" err="1" smtClean="0"/>
              <a:t>Хилюк</a:t>
            </a:r>
            <a:r>
              <a:rPr lang="ru-RU" dirty="0" smtClean="0"/>
              <a:t> Лилия </a:t>
            </a:r>
          </a:p>
          <a:p>
            <a:pPr>
              <a:buNone/>
            </a:pPr>
            <a:r>
              <a:rPr lang="ru-RU" dirty="0" smtClean="0"/>
              <a:t>Чёрный Максим </a:t>
            </a:r>
          </a:p>
          <a:p>
            <a:pPr>
              <a:buNone/>
            </a:pPr>
            <a:r>
              <a:rPr lang="ru-RU" dirty="0" smtClean="0"/>
              <a:t>Черняев Николай</a:t>
            </a:r>
          </a:p>
          <a:p>
            <a:pPr>
              <a:buNone/>
            </a:pPr>
            <a:r>
              <a:rPr lang="ru-RU" dirty="0" err="1" smtClean="0"/>
              <a:t>Довгиленко</a:t>
            </a:r>
            <a:r>
              <a:rPr lang="ru-RU" dirty="0" smtClean="0"/>
              <a:t> </a:t>
            </a:r>
            <a:r>
              <a:rPr lang="ru-RU" dirty="0" err="1" smtClean="0"/>
              <a:t>Камила</a:t>
            </a:r>
            <a:endParaRPr lang="ru-RU" dirty="0"/>
          </a:p>
        </p:txBody>
      </p:sp>
      <p:pic>
        <p:nvPicPr>
          <p:cNvPr id="7" name="Picture 2" descr="C:\Users\Дмитрий\Desktop\Грамоты\Альб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1343505" cy="1469221"/>
          </a:xfrm>
          <a:prstGeom prst="rect">
            <a:avLst/>
          </a:prstGeom>
          <a:noFill/>
        </p:spPr>
      </p:pic>
      <p:pic>
        <p:nvPicPr>
          <p:cNvPr id="5122" name="Picture 2" descr="C:\Users\Дмитрий\Desktop\Грамоты\Ники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2636912"/>
            <a:ext cx="1008112" cy="1499794"/>
          </a:xfrm>
          <a:prstGeom prst="rect">
            <a:avLst/>
          </a:prstGeom>
          <a:noFill/>
        </p:spPr>
      </p:pic>
      <p:pic>
        <p:nvPicPr>
          <p:cNvPr id="9" name="Picture 2" descr="C:\Users\Дмитрий\Desktop\Грамоты\Лиховская Карина\Лиховская Карина 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1224136" cy="1224136"/>
          </a:xfrm>
          <a:prstGeom prst="rect">
            <a:avLst/>
          </a:prstGeom>
          <a:noFill/>
        </p:spPr>
      </p:pic>
      <p:pic>
        <p:nvPicPr>
          <p:cNvPr id="5123" name="Picture 3" descr="C:\Users\Дмитрий\Desktop\Грамоты\Да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988840"/>
            <a:ext cx="1296144" cy="1739562"/>
          </a:xfrm>
          <a:prstGeom prst="rect">
            <a:avLst/>
          </a:prstGeom>
          <a:noFill/>
        </p:spPr>
      </p:pic>
      <p:pic>
        <p:nvPicPr>
          <p:cNvPr id="5124" name="Picture 4" descr="C:\Users\Дмитрий\Desktop\Грамоты\Зари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196752"/>
            <a:ext cx="996950" cy="1797050"/>
          </a:xfrm>
          <a:prstGeom prst="rect">
            <a:avLst/>
          </a:prstGeom>
          <a:noFill/>
        </p:spPr>
      </p:pic>
      <p:pic>
        <p:nvPicPr>
          <p:cNvPr id="12" name="Picture 2" descr="C:\Users\Дмитрий\Desktop\Грамоты\Онищенко Владислав\Онищенко Владислав фот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212976"/>
            <a:ext cx="1512168" cy="1169790"/>
          </a:xfrm>
          <a:prstGeom prst="rect">
            <a:avLst/>
          </a:prstGeom>
          <a:noFill/>
        </p:spPr>
      </p:pic>
      <p:pic>
        <p:nvPicPr>
          <p:cNvPr id="5125" name="Picture 5" descr="C:\Users\Дмитрий\Desktop\Грамоты\Перкина Александра\Перкина Александр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501008"/>
            <a:ext cx="1077331" cy="1916832"/>
          </a:xfrm>
          <a:prstGeom prst="rect">
            <a:avLst/>
          </a:prstGeom>
          <a:noFill/>
        </p:spPr>
      </p:pic>
      <p:pic>
        <p:nvPicPr>
          <p:cNvPr id="5126" name="Picture 6" descr="C:\Users\Дмитрий\Desktop\Грамоты\Степаненко Артём\Артё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7854" y="4293096"/>
            <a:ext cx="1026114" cy="1368152"/>
          </a:xfrm>
          <a:prstGeom prst="rect">
            <a:avLst/>
          </a:prstGeom>
          <a:noFill/>
        </p:spPr>
      </p:pic>
      <p:pic>
        <p:nvPicPr>
          <p:cNvPr id="5127" name="Picture 7" descr="C:\Users\Дмитрий\Desktop\Грамоты\Степаненко Артём\Маш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5013176"/>
            <a:ext cx="1056117" cy="1584176"/>
          </a:xfrm>
          <a:prstGeom prst="rect">
            <a:avLst/>
          </a:prstGeom>
          <a:noFill/>
        </p:spPr>
      </p:pic>
      <p:pic>
        <p:nvPicPr>
          <p:cNvPr id="5128" name="Picture 8" descr="C:\Users\Дмитрий\Desktop\Грамоты\Хилюк Лилия\Хилюк Лилия фото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404664"/>
            <a:ext cx="1000525" cy="1448404"/>
          </a:xfrm>
          <a:prstGeom prst="rect">
            <a:avLst/>
          </a:prstGeom>
          <a:noFill/>
        </p:spPr>
      </p:pic>
      <p:pic>
        <p:nvPicPr>
          <p:cNvPr id="5129" name="Picture 9" descr="C:\Users\Дмитрий\Desktop\Грамоты\Степаненко Артём\Кол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4221088"/>
            <a:ext cx="1077590" cy="1983528"/>
          </a:xfrm>
          <a:prstGeom prst="rect">
            <a:avLst/>
          </a:prstGeom>
          <a:noFill/>
        </p:spPr>
      </p:pic>
      <p:pic>
        <p:nvPicPr>
          <p:cNvPr id="5131" name="Picture 11" descr="C:\Users\Дмитрий\Desktop\Грамоты\Довгиленко Камила\Камил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064" y="4005064"/>
            <a:ext cx="1080120" cy="1670955"/>
          </a:xfrm>
          <a:prstGeom prst="rect">
            <a:avLst/>
          </a:prstGeom>
          <a:noFill/>
        </p:spPr>
      </p:pic>
      <p:pic>
        <p:nvPicPr>
          <p:cNvPr id="5132" name="Picture 12" descr="C:\Users\Дмитрий\Desktop\Грамоты\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157192"/>
            <a:ext cx="1216714" cy="1416722"/>
          </a:xfrm>
          <a:prstGeom prst="rect">
            <a:avLst/>
          </a:prstGeom>
          <a:noFill/>
        </p:spPr>
      </p:pic>
      <p:pic>
        <p:nvPicPr>
          <p:cNvPr id="5133" name="Picture 13" descr="C:\Users\Дмитрий\Desktop\Грамоты\QMuMIN6zBtQ (1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04" y="5229200"/>
            <a:ext cx="882774" cy="149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Победители и призёры школьного этапа ученических олимпиад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Дмитрий\Desktop\Грамоты\aM38O_vxB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7"/>
            <a:ext cx="7200800" cy="5230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166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Достижения  учащихся 4-А класса  за 2019-2020учебный год</vt:lpstr>
      <vt:lpstr>Самый активный участник сайта Учи.ру</vt:lpstr>
      <vt:lpstr>Хилюк Лилия </vt:lpstr>
      <vt:lpstr>Презентация PowerPoint</vt:lpstr>
      <vt:lpstr>Голованов Дмитрий</vt:lpstr>
      <vt:lpstr>Корчинская Альбина</vt:lpstr>
      <vt:lpstr>Абсеметова Зарина</vt:lpstr>
      <vt:lpstr> Грамота за второе место класса по школе в марафоне «Зимнее приключение»</vt:lpstr>
      <vt:lpstr>Победители и призёры школьного этапа ученических олимпиад</vt:lpstr>
      <vt:lpstr>Грамота за активное участие в предметной неделе по русскому языку</vt:lpstr>
      <vt:lpstr>    Грамота за участие в акции  «Весна идёт! Весне дорогу»</vt:lpstr>
      <vt:lpstr>Активные участники  конкурса «Колосок 2019»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 учащихся 4-А класса  за 2019-2020учебный год</dc:title>
  <dc:creator>Дмитрий</dc:creator>
  <cp:lastModifiedBy>XTreme.ws</cp:lastModifiedBy>
  <cp:revision>14</cp:revision>
  <dcterms:created xsi:type="dcterms:W3CDTF">2020-05-24T09:52:29Z</dcterms:created>
  <dcterms:modified xsi:type="dcterms:W3CDTF">2020-05-24T18:11:23Z</dcterms:modified>
</cp:coreProperties>
</file>