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60649"/>
            <a:ext cx="4536504" cy="2736303"/>
          </a:xfrm>
        </p:spPr>
        <p:txBody>
          <a:bodyPr>
            <a:normAutofit/>
          </a:bodyPr>
          <a:lstStyle/>
          <a:p>
            <a:r>
              <a:rPr lang="ru-RU" dirty="0" smtClean="0"/>
              <a:t>Польская </a:t>
            </a:r>
            <a:r>
              <a:rPr lang="ru-RU" dirty="0"/>
              <a:t>Любовь Дмитриевна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886200"/>
            <a:ext cx="367240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Руководитель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истратор\Desktop\Грамоты на последние звонки\4n2jd-elV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76464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6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/>
              <a:t>Руда </a:t>
            </a:r>
            <a:r>
              <a:rPr lang="ru-RU" b="1" i="1" dirty="0" smtClean="0"/>
              <a:t>Светлана, </a:t>
            </a:r>
            <a:br>
              <a:rPr lang="ru-RU" b="1" i="1" dirty="0" smtClean="0"/>
            </a:br>
            <a:r>
              <a:rPr lang="ru-RU" b="1" i="1" dirty="0" smtClean="0"/>
              <a:t>учащаяся 9-б класса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6014" y="1954409"/>
            <a:ext cx="335847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Республиканском  открытом  фестиваль- конкурсе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Парад солистов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посвященн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75-летию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 ВОВ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>
                <a:latin typeface="Times New Roman"/>
                <a:ea typeface="Times New Roman"/>
              </a:rPr>
              <a:t>во</a:t>
            </a:r>
            <a:r>
              <a:rPr lang="uk-UA" b="1" dirty="0">
                <a:latin typeface="Times New Roman"/>
                <a:ea typeface="Times New Roman"/>
              </a:rPr>
              <a:t> </a:t>
            </a:r>
            <a:r>
              <a:rPr lang="uk-UA" b="1" dirty="0" err="1">
                <a:latin typeface="Times New Roman"/>
                <a:ea typeface="Times New Roman"/>
              </a:rPr>
              <a:t>Всекрымском</a:t>
            </a:r>
            <a:r>
              <a:rPr lang="uk-UA" b="1" dirty="0">
                <a:latin typeface="Times New Roman"/>
                <a:ea typeface="Times New Roman"/>
              </a:rPr>
              <a:t> </a:t>
            </a:r>
            <a:r>
              <a:rPr lang="uk-UA" b="1" dirty="0" err="1">
                <a:latin typeface="Times New Roman"/>
                <a:ea typeface="Times New Roman"/>
              </a:rPr>
              <a:t>фестивале</a:t>
            </a:r>
            <a:r>
              <a:rPr lang="uk-UA" b="1" dirty="0">
                <a:latin typeface="Times New Roman"/>
                <a:ea typeface="Times New Roman"/>
              </a:rPr>
              <a:t> «</a:t>
            </a:r>
            <a:r>
              <a:rPr lang="uk-UA" b="1" dirty="0" err="1">
                <a:latin typeface="Times New Roman"/>
                <a:ea typeface="Times New Roman"/>
              </a:rPr>
              <a:t>Во</a:t>
            </a:r>
            <a:r>
              <a:rPr lang="uk-UA" b="1" dirty="0">
                <a:latin typeface="Times New Roman"/>
                <a:ea typeface="Times New Roman"/>
              </a:rPr>
              <a:t> </a:t>
            </a:r>
            <a:r>
              <a:rPr lang="uk-UA" b="1" dirty="0" err="1">
                <a:latin typeface="Times New Roman"/>
                <a:ea typeface="Times New Roman"/>
              </a:rPr>
              <a:t>имя</a:t>
            </a:r>
            <a:r>
              <a:rPr lang="uk-UA" b="1" dirty="0">
                <a:latin typeface="Times New Roman"/>
                <a:ea typeface="Times New Roman"/>
              </a:rPr>
              <a:t> </a:t>
            </a:r>
            <a:r>
              <a:rPr lang="uk-UA" b="1" dirty="0" err="1">
                <a:latin typeface="Times New Roman"/>
                <a:ea typeface="Times New Roman"/>
              </a:rPr>
              <a:t>жизни</a:t>
            </a:r>
            <a:r>
              <a:rPr lang="uk-UA" b="1" dirty="0">
                <a:latin typeface="Times New Roman"/>
                <a:ea typeface="Times New Roman"/>
              </a:rPr>
              <a:t>»,                                                                    </a:t>
            </a:r>
            <a:r>
              <a:rPr lang="uk-UA" b="1" dirty="0" err="1">
                <a:latin typeface="Times New Roman"/>
                <a:ea typeface="Times New Roman"/>
              </a:rPr>
              <a:t>посвященном</a:t>
            </a:r>
            <a:r>
              <a:rPr lang="uk-UA" b="1" dirty="0">
                <a:latin typeface="Times New Roman"/>
                <a:ea typeface="Times New Roman"/>
              </a:rPr>
              <a:t> 75-летию </a:t>
            </a:r>
            <a:r>
              <a:rPr lang="uk-UA" b="1" dirty="0" err="1">
                <a:latin typeface="Times New Roman"/>
                <a:ea typeface="Times New Roman"/>
              </a:rPr>
              <a:t>Победы</a:t>
            </a:r>
            <a:r>
              <a:rPr lang="uk-UA" b="1" dirty="0">
                <a:latin typeface="Times New Roman"/>
                <a:ea typeface="Times New Roman"/>
              </a:rPr>
              <a:t> в ВОВ и </a:t>
            </a:r>
            <a:r>
              <a:rPr lang="uk-UA" b="1" dirty="0" err="1">
                <a:latin typeface="Times New Roman"/>
                <a:ea typeface="Times New Roman"/>
              </a:rPr>
              <a:t>году</a:t>
            </a:r>
            <a:r>
              <a:rPr lang="uk-UA" b="1" dirty="0">
                <a:latin typeface="Times New Roman"/>
                <a:ea typeface="Times New Roman"/>
              </a:rPr>
              <a:t> </a:t>
            </a:r>
            <a:r>
              <a:rPr lang="uk-UA" b="1" dirty="0" err="1">
                <a:latin typeface="Times New Roman"/>
                <a:ea typeface="Times New Roman"/>
              </a:rPr>
              <a:t>памяти</a:t>
            </a:r>
            <a:r>
              <a:rPr lang="uk-UA" b="1" dirty="0">
                <a:latin typeface="Times New Roman"/>
                <a:ea typeface="Times New Roman"/>
              </a:rPr>
              <a:t> и </a:t>
            </a:r>
            <a:r>
              <a:rPr lang="uk-UA" b="1" dirty="0" err="1">
                <a:latin typeface="Times New Roman"/>
                <a:ea typeface="Times New Roman"/>
              </a:rPr>
              <a:t>славы</a:t>
            </a:r>
            <a:r>
              <a:rPr lang="uk-UA" b="1" dirty="0">
                <a:latin typeface="Times New Roman"/>
                <a:ea typeface="Times New Roman"/>
              </a:rPr>
              <a:t> </a:t>
            </a:r>
            <a:endParaRPr lang="uk-UA" b="1" dirty="0" smtClean="0">
              <a:latin typeface="Times New Roman"/>
              <a:ea typeface="Times New Roman"/>
            </a:endParaRPr>
          </a:p>
          <a:p>
            <a:r>
              <a:rPr lang="uk-UA" b="1" dirty="0" smtClean="0">
                <a:latin typeface="Times New Roman"/>
              </a:rPr>
              <a:t>- </a:t>
            </a:r>
            <a:r>
              <a:rPr lang="uk-UA" b="1" dirty="0" err="1" smtClean="0">
                <a:latin typeface="Times New Roman"/>
              </a:rPr>
              <a:t>участие</a:t>
            </a:r>
            <a:r>
              <a:rPr lang="uk-UA" b="1" dirty="0" smtClean="0">
                <a:latin typeface="Times New Roman"/>
              </a:rPr>
              <a:t>  </a:t>
            </a:r>
            <a:r>
              <a:rPr lang="uk-UA" b="1" dirty="0" err="1" smtClean="0">
                <a:latin typeface="Times New Roman"/>
              </a:rPr>
              <a:t>республиканском</a:t>
            </a:r>
            <a:r>
              <a:rPr lang="uk-UA" b="1" dirty="0" smtClean="0">
                <a:latin typeface="Times New Roman"/>
              </a:rPr>
              <a:t> </a:t>
            </a:r>
            <a:r>
              <a:rPr lang="uk-UA" b="1" dirty="0" err="1" smtClean="0">
                <a:latin typeface="Times New Roman"/>
              </a:rPr>
              <a:t>фестивале</a:t>
            </a:r>
            <a:r>
              <a:rPr lang="uk-UA" b="1" dirty="0" smtClean="0">
                <a:latin typeface="Times New Roman"/>
              </a:rPr>
              <a:t>  </a:t>
            </a:r>
            <a:r>
              <a:rPr lang="uk-UA" b="1" dirty="0" err="1" smtClean="0">
                <a:latin typeface="Times New Roman"/>
              </a:rPr>
              <a:t>детского</a:t>
            </a:r>
            <a:r>
              <a:rPr lang="uk-UA" b="1" dirty="0" smtClean="0">
                <a:latin typeface="Times New Roman"/>
              </a:rPr>
              <a:t> </a:t>
            </a:r>
            <a:r>
              <a:rPr lang="uk-UA" b="1" dirty="0" err="1" smtClean="0">
                <a:latin typeface="Times New Roman"/>
              </a:rPr>
              <a:t>творчества</a:t>
            </a:r>
            <a:r>
              <a:rPr lang="uk-UA" b="1" dirty="0" smtClean="0">
                <a:latin typeface="Times New Roman"/>
              </a:rPr>
              <a:t> «</a:t>
            </a:r>
            <a:r>
              <a:rPr lang="uk-UA" b="1" dirty="0" err="1" smtClean="0">
                <a:latin typeface="Times New Roman"/>
              </a:rPr>
              <a:t>Крымский</a:t>
            </a:r>
            <a:r>
              <a:rPr lang="uk-UA" b="1" dirty="0" smtClean="0">
                <a:latin typeface="Times New Roman"/>
              </a:rPr>
              <a:t> </a:t>
            </a:r>
            <a:r>
              <a:rPr lang="uk-UA" b="1" dirty="0" err="1" smtClean="0">
                <a:latin typeface="Times New Roman"/>
              </a:rPr>
              <a:t>вундеркинд</a:t>
            </a:r>
            <a:r>
              <a:rPr lang="uk-UA" b="1" dirty="0" smtClean="0">
                <a:latin typeface="Times New Roman"/>
              </a:rPr>
              <a:t> - 2020»</a:t>
            </a:r>
            <a:endParaRPr lang="ru-RU" dirty="0"/>
          </a:p>
        </p:txBody>
      </p:sp>
      <p:pic>
        <p:nvPicPr>
          <p:cNvPr id="2050" name="Picture 2" descr="C:\Users\Администратор\Desktop\Грамоты на последние звонки\Новая папка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1107"/>
            <a:ext cx="513847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1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smtClean="0"/>
              <a:t>Вокальный ансамбль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«Патриоты России»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600200"/>
            <a:ext cx="338437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Участие во </a:t>
            </a:r>
            <a:r>
              <a:rPr lang="ru-RU" b="1" dirty="0" err="1" smtClean="0"/>
              <a:t>Всекрымском</a:t>
            </a:r>
            <a:r>
              <a:rPr lang="ru-RU" b="1" dirty="0" smtClean="0"/>
              <a:t>  фестивале </a:t>
            </a:r>
            <a:r>
              <a:rPr lang="ru-RU" b="1" dirty="0"/>
              <a:t>«Во имя жизни»,                                                                    посвященном </a:t>
            </a:r>
            <a:endParaRPr lang="ru-RU" b="1" dirty="0" smtClean="0"/>
          </a:p>
          <a:p>
            <a:r>
              <a:rPr lang="ru-RU" b="1" dirty="0" smtClean="0"/>
              <a:t>75-летию </a:t>
            </a:r>
            <a:r>
              <a:rPr lang="ru-RU" b="1" dirty="0"/>
              <a:t>Победы в ВОВ и году памяти и славы 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- </a:t>
            </a:r>
            <a:r>
              <a:rPr lang="en-US" b="1" dirty="0" smtClean="0"/>
              <a:t>III</a:t>
            </a:r>
            <a:r>
              <a:rPr lang="ru-RU" b="1" dirty="0" smtClean="0"/>
              <a:t> место в </a:t>
            </a:r>
            <a:endParaRPr lang="ru-RU" b="1" dirty="0"/>
          </a:p>
          <a:p>
            <a:r>
              <a:rPr lang="ru-RU" b="1" dirty="0" smtClean="0"/>
              <a:t>Региональный конкурс вокалистов «Крымский аккорд»  </a:t>
            </a:r>
            <a:endParaRPr lang="ru-RU" b="1" dirty="0" smtClean="0"/>
          </a:p>
        </p:txBody>
      </p:sp>
      <p:pic>
        <p:nvPicPr>
          <p:cNvPr id="3074" name="Picture 2" descr="C:\Users\Администратор\Desktop\Грамоты на последние звонки\Новая папка\Безымянный 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08920"/>
            <a:ext cx="53977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4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Попурри на </a:t>
            </a:r>
            <a:r>
              <a:rPr lang="ru-RU" b="1" dirty="0" smtClean="0"/>
              <a:t>темы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военных песен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1600200"/>
            <a:ext cx="2314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Desktop\Грамоты на последние звонки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056784" cy="3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06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</TotalTime>
  <Words>89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Яркая</vt:lpstr>
      <vt:lpstr>Польская Любовь Дмитриевна</vt:lpstr>
      <vt:lpstr>Руда Светлана,  учащаяся 9-б класса</vt:lpstr>
      <vt:lpstr>Вокальный ансамбль  «Патриоты России»</vt:lpstr>
      <vt:lpstr>Попурри на темы  военных песен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7</cp:revision>
  <dcterms:created xsi:type="dcterms:W3CDTF">2020-05-26T07:07:40Z</dcterms:created>
  <dcterms:modified xsi:type="dcterms:W3CDTF">2020-05-26T10:20:57Z</dcterms:modified>
</cp:coreProperties>
</file>