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64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73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41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8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643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8069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4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76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97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6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28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522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7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65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93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9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73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CF9DA-CC92-4468-87BD-1A0E152F9679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ABAB1BB-540D-46A2-A9E3-71C7116C0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4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16" y="0"/>
            <a:ext cx="8832000" cy="496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16000" y="5488455"/>
            <a:ext cx="2802370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– Б класс</a:t>
            </a:r>
          </a:p>
        </p:txBody>
      </p:sp>
    </p:spTree>
    <p:extLst>
      <p:ext uri="{BB962C8B-B14F-4D97-AF65-F5344CB8AC3E}">
        <p14:creationId xmlns:p14="http://schemas.microsoft.com/office/powerpoint/2010/main" val="96324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6221" y="707196"/>
            <a:ext cx="3014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Дяволюк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Валерия.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404" y="1368760"/>
            <a:ext cx="2288250" cy="406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87910" y="1843706"/>
            <a:ext cx="3541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Сертификат участника олимпиады «</a:t>
            </a:r>
            <a:r>
              <a:rPr lang="ru-RU" sz="2400" dirty="0" err="1" smtClean="0"/>
              <a:t>Заврики</a:t>
            </a:r>
            <a:r>
              <a:rPr lang="ru-RU" sz="2400" dirty="0" smtClean="0"/>
              <a:t>» по английскому языку.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1706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9058" y="578406"/>
            <a:ext cx="2737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Собкова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Вероника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4949"/>
          <a:stretch/>
        </p:blipFill>
        <p:spPr>
          <a:xfrm>
            <a:off x="1957343" y="1661375"/>
            <a:ext cx="2779095" cy="370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44732" y="1856584"/>
            <a:ext cx="47136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Сертификат участника олимпиады 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Заврики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» по английскому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языку.</a:t>
            </a:r>
          </a:p>
          <a:p>
            <a:r>
              <a:rPr lang="ru-RU" dirty="0"/>
              <a:t>СЕРЕБРЯНЫЙ КОЛОСОК в НОМИНАЦИИ: "Я ЛЮБЛЮ </a:t>
            </a:r>
            <a:r>
              <a:rPr lang="ru-RU" dirty="0" smtClean="0"/>
              <a:t>НАБЛЮДАТЬ«.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38198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2009" y="629923"/>
            <a:ext cx="3412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Яцишина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Анастасия.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69" y="2079127"/>
            <a:ext cx="2889000" cy="3852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41700" y="1714917"/>
            <a:ext cx="4378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Похвальная грамота за участие в осенней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олимпиаде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Заврики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» по русскому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языку.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43412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8744" y="488255"/>
            <a:ext cx="2508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Абсеметова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Эдие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567" y="2688568"/>
            <a:ext cx="2856011" cy="381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01578" y="1634474"/>
            <a:ext cx="46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Диплом за результаты в игре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«Счёт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лету».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93509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1567" y="555846"/>
            <a:ext cx="2365071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Майданюк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Егор.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67459" y="1882342"/>
            <a:ext cx="40697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 СЕРЕБРЯНЫЙ КОЛОСОК в НОМИНАЦИИ: "Я ЛЮБЛЮ 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ИССЛЕДОВАТЬ».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156" y="2970102"/>
            <a:ext cx="2754000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9813" y="2291544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600" dirty="0">
                <a:solidFill>
                  <a:prstClr val="black"/>
                </a:solidFill>
                <a:latin typeface="Constantia"/>
              </a:rPr>
              <a:t>По итогам 2019-2020 учебного </a:t>
            </a:r>
            <a:r>
              <a:rPr lang="ru-RU" sz="2600" dirty="0" smtClean="0">
                <a:solidFill>
                  <a:prstClr val="black"/>
                </a:solidFill>
                <a:latin typeface="Constantia"/>
              </a:rPr>
              <a:t>года ученики 3 – Б класса, участвуя в онлайн олимпиадах ,показали следующие результаты. </a:t>
            </a:r>
            <a:endParaRPr lang="ru-RU" sz="2600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95021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3571" y="410982"/>
            <a:ext cx="2767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000000"/>
                </a:solidFill>
                <a:latin typeface="Noto Sans"/>
                <a:ea typeface="Calibri" panose="020F0502020204030204" pitchFamily="34" charset="0"/>
                <a:cs typeface="Times New Roman" panose="02020603050405020304" pitchFamily="18" charset="0"/>
              </a:rPr>
              <a:t>Казяев</a:t>
            </a:r>
            <a:r>
              <a:rPr lang="ru-RU" sz="2800" dirty="0">
                <a:solidFill>
                  <a:srgbClr val="000000"/>
                </a:solidFill>
                <a:latin typeface="Noto San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Noto Sans"/>
                <a:ea typeface="Calibri" panose="020F0502020204030204" pitchFamily="34" charset="0"/>
                <a:cs typeface="Times New Roman" panose="02020603050405020304" pitchFamily="18" charset="0"/>
              </a:rPr>
              <a:t>Кирилл.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45" y="1733236"/>
            <a:ext cx="2808000" cy="37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96495" y="1158413"/>
            <a:ext cx="66755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победителя в осенней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олимпиадe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заврики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математике.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Похвальная грамота за участие в осенней олимпиаде «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заврики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русскому языку.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Похвальная грамота за участие в весенней олимпиаде «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заврики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русскому языку.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победителя в олимпиаде «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заврики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английскому языку. 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СЕРЕБРЯНЫЙ КОЛОСОК В НОМИНАЦИЯХ: "Я ЛЮБЛЮ ЧИТАТЬ" .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СЕРЕБРЯНЫЙ КОЛОСОК В НОМИНАЦИИ: "Я ЛЮБЛЮ НАБЛЮДАТЬ" .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СЕРЕБРЯНЫЙ КОЛОСОК В НОМИНАЦИИ: "Я ЛЮБЛЮ ИССЛЕДОВАТЬ"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76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89955" y="475377"/>
            <a:ext cx="3040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Бедило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Максим.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08" y="1352029"/>
            <a:ext cx="2997000" cy="399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57611" y="1209336"/>
            <a:ext cx="4224271" cy="4704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победителя в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Заврики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английскому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языку.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победителя в зимней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Заврики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окружающему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миру.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победителя в осенней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«Юный предприниматель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Диплом победителя в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олимпиаде BRICSMATH.COM.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9090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5537" y="552649"/>
            <a:ext cx="3331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Польская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Елизавета.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39" y="1710000"/>
            <a:ext cx="2970000" cy="396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54827" y="1710000"/>
            <a:ext cx="4640687" cy="3201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за результаты в игре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«Счёт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лету».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Диплом победителя в весенней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олимпиаде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Заврики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» по русскому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языку.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СЕРЕБРЯНЫЙ КОЛОСОК в НОМИНАЦИЯХ: "Я ЛЮБЛЮ ЧИТАТЬ«.</a:t>
            </a:r>
          </a:p>
          <a:p>
            <a:r>
              <a:rPr lang="ru-RU" dirty="0" smtClean="0"/>
              <a:t> </a:t>
            </a:r>
            <a:r>
              <a:rPr lang="ru-RU" dirty="0"/>
              <a:t>СЕРЕБРЯНЫЙ КОЛОСОК в НОМИНАЦИИ: "Я ЛЮБЛЮ </a:t>
            </a:r>
            <a:r>
              <a:rPr lang="ru-RU" dirty="0" smtClean="0"/>
              <a:t>НАБЛЮДАТЬ« 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854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2680" y="530088"/>
            <a:ext cx="377180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Дрозденко 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Александра.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76" y="1357605"/>
            <a:ext cx="2916000" cy="38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2508" y="1534683"/>
            <a:ext cx="4395436" cy="2488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победителя в осенней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Заврики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русскому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языку.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Диплом победителя в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олимпиаде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Заврики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» по английскому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языку.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85785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1570" y="475376"/>
            <a:ext cx="2528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Зеленов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Артур.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04" y="1671970"/>
            <a:ext cx="2673000" cy="356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75762" y="2012165"/>
            <a:ext cx="3774300" cy="2883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Похвальная грамота за участие в осенней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Заврики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русскому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языку.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за высокие результаты в игре 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Переливалки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29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9273" y="723272"/>
            <a:ext cx="2832057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Сиворонова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Ульяна.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119" t="20314" r="8751" b="27552"/>
          <a:stretch/>
        </p:blipFill>
        <p:spPr>
          <a:xfrm>
            <a:off x="1305174" y="1578270"/>
            <a:ext cx="2841999" cy="360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22254" y="1926000"/>
            <a:ext cx="4215684" cy="2119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Сертификат участника осенней олимпиады 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Заврики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математике.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Диплом за результаты в игре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«Счёт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лету».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1519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5339" y="642801"/>
            <a:ext cx="2481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Горюхин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Матвей.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767" y="1574823"/>
            <a:ext cx="2565000" cy="342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73770" y="1892123"/>
            <a:ext cx="4022501" cy="2119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победителя в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Заврики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английскому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языку.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Диплом за результаты в игре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«Счёт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лету».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7541850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</TotalTime>
  <Words>339</Words>
  <Application>Microsoft Office PowerPoint</Application>
  <PresentationFormat>Широкоэкранный</PresentationFormat>
  <Paragraphs>43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-apple-system</vt:lpstr>
      <vt:lpstr>Arial</vt:lpstr>
      <vt:lpstr>Calibri</vt:lpstr>
      <vt:lpstr>Constantia</vt:lpstr>
      <vt:lpstr>Noto Sans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Николай</cp:lastModifiedBy>
  <cp:revision>9</cp:revision>
  <dcterms:created xsi:type="dcterms:W3CDTF">2020-05-24T09:00:17Z</dcterms:created>
  <dcterms:modified xsi:type="dcterms:W3CDTF">2020-05-25T15:54:30Z</dcterms:modified>
</cp:coreProperties>
</file>